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58" r:id="rId4"/>
  </p:sldMasterIdLst>
  <p:notesMasterIdLst>
    <p:notesMasterId r:id="rId24"/>
  </p:notesMasterIdLst>
  <p:handoutMasterIdLst>
    <p:handoutMasterId r:id="rId25"/>
  </p:handoutMasterIdLst>
  <p:sldIdLst>
    <p:sldId id="350" r:id="rId5"/>
    <p:sldId id="352" r:id="rId6"/>
    <p:sldId id="366" r:id="rId7"/>
    <p:sldId id="370" r:id="rId8"/>
    <p:sldId id="383" r:id="rId9"/>
    <p:sldId id="367" r:id="rId10"/>
    <p:sldId id="368" r:id="rId11"/>
    <p:sldId id="373" r:id="rId12"/>
    <p:sldId id="389" r:id="rId13"/>
    <p:sldId id="386" r:id="rId14"/>
    <p:sldId id="369" r:id="rId15"/>
    <p:sldId id="379" r:id="rId16"/>
    <p:sldId id="380" r:id="rId17"/>
    <p:sldId id="382" r:id="rId18"/>
    <p:sldId id="384" r:id="rId19"/>
    <p:sldId id="387" r:id="rId20"/>
    <p:sldId id="376" r:id="rId21"/>
    <p:sldId id="372" r:id="rId22"/>
    <p:sldId id="390"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2127A69-E986-479A-8AAB-E3C7611ADC3E}" v="1072" dt="2023-05-05T10:45:11.076"/>
    <p1510:client id="{386705AF-6FA9-4EB6-A7F7-80CD87CDE62A}" v="1009" dt="2023-05-05T10:44:57.919"/>
    <p1510:client id="{3CFFD56F-06DA-450E-AF48-E45F06380581}" v="110" dt="2023-05-08T11:51:53.847"/>
    <p1510:client id="{41927E6F-9BFC-2526-E86C-C616DBAD09DA}" v="60" dt="2023-05-01T17:22:25.002"/>
    <p1510:client id="{48D9E129-C9EC-48FA-A6E7-40448803ABA2}" v="154" dt="2023-05-08T11:04:34.664"/>
    <p1510:client id="{75E3E488-FE6F-4C63-8E50-63DB10548C1C}" v="300" dt="2023-05-02T09:50:46.161"/>
    <p1510:client id="{7CC93DCD-81B2-4CFD-987C-8DB2D934CF39}" v="28" dt="2023-05-08T19:07:04.802"/>
    <p1510:client id="{8A23E9ED-AB80-6964-5634-307C9BD9DCC8}" v="757" dt="2023-05-05T10:29:36.785"/>
    <p1510:client id="{8E66B575-AF55-4465-B604-C14D813CC99B}" v="1" dt="2023-05-09T10:43:48.001"/>
    <p1510:client id="{92A54483-95EA-47C2-8D68-28E2EAC53FE9}" v="465" dt="2023-05-06T20:30:13.151"/>
    <p1510:client id="{94006613-731B-4862-934C-BE857B0242C8}" v="10" dt="2023-05-10T10:10:51.992"/>
    <p1510:client id="{9D739C75-546E-4C73-898F-39116E17CA00}" v="31" dt="2023-05-02T09:35:33.245"/>
    <p1510:client id="{A8C5B66E-617B-42C6-8464-740D254C5CF7}" v="32" dt="2023-05-08T19:17:14.765"/>
    <p1510:client id="{AC226FD2-4892-437A-8D12-505F5FFA8D93}" v="7" dt="2023-05-09T10:38:02.543"/>
    <p1510:client id="{B5A68F79-BA29-4639-9B7E-6A882F4CB11E}" v="135" dt="2023-05-09T09:49:05.705"/>
    <p1510:client id="{C518BBFF-8483-4D57-B0B7-7EEF784F982C}" v="178" dt="2023-05-09T09:23:21.737"/>
    <p1510:client id="{C95B39B3-2C6A-4B55-8A6E-A76E201DF2A6}" v="38" dt="2023-05-08T11:50:48.21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22" d="100"/>
          <a:sy n="122" d="100"/>
        </p:scale>
        <p:origin x="114" y="126"/>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32"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ILSON, JEN (Student)" userId="S::c2885984@live.tees.ac.uk::a7718c08-fe93-42cc-8c42-7645c939f663" providerId="AD" clId="Web-{8E66B575-AF55-4465-B604-C14D813CC99B}"/>
    <pc:docChg chg="modSld">
      <pc:chgData name="WILSON, JEN (Student)" userId="S::c2885984@live.tees.ac.uk::a7718c08-fe93-42cc-8c42-7645c939f663" providerId="AD" clId="Web-{8E66B575-AF55-4465-B604-C14D813CC99B}" dt="2023-05-09T10:43:48.001" v="0"/>
      <pc:docMkLst>
        <pc:docMk/>
      </pc:docMkLst>
      <pc:sldChg chg="delSp">
        <pc:chgData name="WILSON, JEN (Student)" userId="S::c2885984@live.tees.ac.uk::a7718c08-fe93-42cc-8c42-7645c939f663" providerId="AD" clId="Web-{8E66B575-AF55-4465-B604-C14D813CC99B}" dt="2023-05-09T10:43:48.001" v="0"/>
        <pc:sldMkLst>
          <pc:docMk/>
          <pc:sldMk cId="1523623621" sldId="366"/>
        </pc:sldMkLst>
        <pc:spChg chg="del">
          <ac:chgData name="WILSON, JEN (Student)" userId="S::c2885984@live.tees.ac.uk::a7718c08-fe93-42cc-8c42-7645c939f663" providerId="AD" clId="Web-{8E66B575-AF55-4465-B604-C14D813CC99B}" dt="2023-05-09T10:43:48.001" v="0"/>
          <ac:spMkLst>
            <pc:docMk/>
            <pc:sldMk cId="1523623621" sldId="366"/>
            <ac:spMk id="5" creationId="{6061521B-A7C0-F5F0-8D66-42475C517FAA}"/>
          </ac:spMkLst>
        </pc:spChg>
      </pc:sldChg>
    </pc:docChg>
  </pc:docChgLst>
  <pc:docChgLst>
    <pc:chgData name="WILSON, JEN (Student)" userId="S::c2885984@live.tees.ac.uk::a7718c08-fe93-42cc-8c42-7645c939f663" providerId="AD" clId="Web-{AC226FD2-4892-437A-8D12-505F5FFA8D93}"/>
    <pc:docChg chg="modSld">
      <pc:chgData name="WILSON, JEN (Student)" userId="S::c2885984@live.tees.ac.uk::a7718c08-fe93-42cc-8c42-7645c939f663" providerId="AD" clId="Web-{AC226FD2-4892-437A-8D12-505F5FFA8D93}" dt="2023-05-09T10:38:02.543" v="6"/>
      <pc:docMkLst>
        <pc:docMk/>
      </pc:docMkLst>
      <pc:sldChg chg="modSp">
        <pc:chgData name="WILSON, JEN (Student)" userId="S::c2885984@live.tees.ac.uk::a7718c08-fe93-42cc-8c42-7645c939f663" providerId="AD" clId="Web-{AC226FD2-4892-437A-8D12-505F5FFA8D93}" dt="2023-05-09T10:38:02.543" v="6"/>
        <pc:sldMkLst>
          <pc:docMk/>
          <pc:sldMk cId="2960950710" sldId="350"/>
        </pc:sldMkLst>
        <pc:spChg chg="mod">
          <ac:chgData name="WILSON, JEN (Student)" userId="S::c2885984@live.tees.ac.uk::a7718c08-fe93-42cc-8c42-7645c939f663" providerId="AD" clId="Web-{AC226FD2-4892-437A-8D12-505F5FFA8D93}" dt="2023-05-09T10:38:02.543" v="6"/>
          <ac:spMkLst>
            <pc:docMk/>
            <pc:sldMk cId="2960950710" sldId="350"/>
            <ac:spMk id="3" creationId="{F18E61D8-31A3-2D45-8E25-CBE846E26E1C}"/>
          </ac:spMkLst>
        </pc:spChg>
      </pc:sldChg>
    </pc:docChg>
  </pc:docChgLst>
  <pc:docChgLst>
    <pc:chgData name="WILSON, JEN (Student)" userId="S::c2885984@live.tees.ac.uk::a7718c08-fe93-42cc-8c42-7645c939f663" providerId="AD" clId="Web-{94006613-731B-4862-934C-BE857B0242C8}"/>
    <pc:docChg chg="modSld">
      <pc:chgData name="WILSON, JEN (Student)" userId="S::c2885984@live.tees.ac.uk::a7718c08-fe93-42cc-8c42-7645c939f663" providerId="AD" clId="Web-{94006613-731B-4862-934C-BE857B0242C8}" dt="2023-05-10T10:10:51.992" v="9"/>
      <pc:docMkLst>
        <pc:docMk/>
      </pc:docMkLst>
      <pc:sldChg chg="addSp delSp modSp">
        <pc:chgData name="WILSON, JEN (Student)" userId="S::c2885984@live.tees.ac.uk::a7718c08-fe93-42cc-8c42-7645c939f663" providerId="AD" clId="Web-{94006613-731B-4862-934C-BE857B0242C8}" dt="2023-05-10T10:10:51.992" v="9"/>
        <pc:sldMkLst>
          <pc:docMk/>
          <pc:sldMk cId="1523623621" sldId="366"/>
        </pc:sldMkLst>
        <pc:spChg chg="add del mod">
          <ac:chgData name="WILSON, JEN (Student)" userId="S::c2885984@live.tees.ac.uk::a7718c08-fe93-42cc-8c42-7645c939f663" providerId="AD" clId="Web-{94006613-731B-4862-934C-BE857B0242C8}" dt="2023-05-10T10:10:51.992" v="9"/>
          <ac:spMkLst>
            <pc:docMk/>
            <pc:sldMk cId="1523623621" sldId="366"/>
            <ac:spMk id="7" creationId="{F22A0697-A23F-F96B-734B-8F45ADA3EE34}"/>
          </ac:spMkLst>
        </pc:spChg>
        <pc:picChg chg="add mod ord modCrop">
          <ac:chgData name="WILSON, JEN (Student)" userId="S::c2885984@live.tees.ac.uk::a7718c08-fe93-42cc-8c42-7645c939f663" providerId="AD" clId="Web-{94006613-731B-4862-934C-BE857B0242C8}" dt="2023-05-10T10:10:40.711" v="6"/>
          <ac:picMkLst>
            <pc:docMk/>
            <pc:sldMk cId="1523623621" sldId="366"/>
            <ac:picMk id="2" creationId="{301F631E-7B69-1B8F-73BB-BE6D9073E95D}"/>
          </ac:picMkLst>
        </pc:picChg>
        <pc:picChg chg="del">
          <ac:chgData name="WILSON, JEN (Student)" userId="S::c2885984@live.tees.ac.uk::a7718c08-fe93-42cc-8c42-7645c939f663" providerId="AD" clId="Web-{94006613-731B-4862-934C-BE857B0242C8}" dt="2023-05-10T10:10:45.258" v="7"/>
          <ac:picMkLst>
            <pc:docMk/>
            <pc:sldMk cId="1523623621" sldId="366"/>
            <ac:picMk id="19" creationId="{EF9CA003-7E17-ED41-92AE-D8D98C0825A7}"/>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D164040-2EEB-46CB-A172-35B11DC3283E}" type="doc">
      <dgm:prSet loTypeId="urn:microsoft.com/office/officeart/2005/8/layout/lProcess3" loCatId="process" qsTypeId="urn:microsoft.com/office/officeart/2005/8/quickstyle/simple1" qsCatId="simple" csTypeId="urn:microsoft.com/office/officeart/2005/8/colors/accent1_2" csCatId="accent1" phldr="1"/>
      <dgm:spPr/>
      <dgm:t>
        <a:bodyPr/>
        <a:lstStyle/>
        <a:p>
          <a:endParaRPr lang="en-US"/>
        </a:p>
      </dgm:t>
    </dgm:pt>
    <dgm:pt modelId="{10F58838-4BFB-4BC9-8662-8E6B81C4C961}">
      <dgm:prSet phldrT="[Text]" phldr="0"/>
      <dgm:spPr/>
      <dgm:t>
        <a:bodyPr/>
        <a:lstStyle/>
        <a:p>
          <a:pPr rtl="0"/>
          <a:r>
            <a:rPr lang="en-US">
              <a:latin typeface="Franklin Gothic Demi"/>
            </a:rPr>
            <a:t> Analysis vs Communication</a:t>
          </a:r>
          <a:endParaRPr lang="en-US"/>
        </a:p>
      </dgm:t>
    </dgm:pt>
    <dgm:pt modelId="{F023F6EB-BDC3-442F-AAFC-788646C32229}" type="parTrans" cxnId="{583B18A7-3C7C-4918-90B9-C117DBF5437C}">
      <dgm:prSet/>
      <dgm:spPr/>
      <dgm:t>
        <a:bodyPr/>
        <a:lstStyle/>
        <a:p>
          <a:endParaRPr lang="en-US"/>
        </a:p>
      </dgm:t>
    </dgm:pt>
    <dgm:pt modelId="{EF72550B-0C5E-4D64-B704-B919F44A8795}" type="sibTrans" cxnId="{583B18A7-3C7C-4918-90B9-C117DBF5437C}">
      <dgm:prSet/>
      <dgm:spPr/>
      <dgm:t>
        <a:bodyPr/>
        <a:lstStyle/>
        <a:p>
          <a:endParaRPr lang="en-US"/>
        </a:p>
      </dgm:t>
    </dgm:pt>
    <dgm:pt modelId="{E62E52BE-2D33-4B71-A3A2-76FAB024B489}">
      <dgm:prSet phldrT="[Text]" phldr="0"/>
      <dgm:spPr/>
      <dgm:t>
        <a:bodyPr/>
        <a:lstStyle/>
        <a:p>
          <a:pPr rtl="0"/>
          <a:r>
            <a:rPr lang="en-US">
              <a:latin typeface="Franklin Gothic Demi"/>
            </a:rPr>
            <a:t> Context</a:t>
          </a:r>
          <a:endParaRPr lang="en-US"/>
        </a:p>
      </dgm:t>
    </dgm:pt>
    <dgm:pt modelId="{4DC04736-AE2D-4A29-BB44-938F34CAB4F5}" type="parTrans" cxnId="{78F76DA1-6880-40CC-97C4-54F21C474D68}">
      <dgm:prSet/>
      <dgm:spPr/>
      <dgm:t>
        <a:bodyPr/>
        <a:lstStyle/>
        <a:p>
          <a:endParaRPr lang="en-US"/>
        </a:p>
      </dgm:t>
    </dgm:pt>
    <dgm:pt modelId="{F98FDA1F-BD0F-4537-B81A-755DCCD175D3}" type="sibTrans" cxnId="{78F76DA1-6880-40CC-97C4-54F21C474D68}">
      <dgm:prSet/>
      <dgm:spPr/>
      <dgm:t>
        <a:bodyPr/>
        <a:lstStyle/>
        <a:p>
          <a:endParaRPr lang="en-US"/>
        </a:p>
      </dgm:t>
    </dgm:pt>
    <dgm:pt modelId="{0DA59040-AF71-47AF-95B7-9D112497C280}">
      <dgm:prSet phldrT="[Text]" phldr="0"/>
      <dgm:spPr/>
      <dgm:t>
        <a:bodyPr/>
        <a:lstStyle/>
        <a:p>
          <a:pPr rtl="0"/>
          <a:r>
            <a:rPr lang="en-US">
              <a:latin typeface="Franklin Gothic Demi"/>
            </a:rPr>
            <a:t> Audience</a:t>
          </a:r>
          <a:endParaRPr lang="en-US"/>
        </a:p>
      </dgm:t>
    </dgm:pt>
    <dgm:pt modelId="{0C15A973-F1AC-4808-B0F6-53A30DB76DD1}" type="parTrans" cxnId="{AF1A99CD-28EE-4053-B443-EC73A9919081}">
      <dgm:prSet/>
      <dgm:spPr/>
      <dgm:t>
        <a:bodyPr/>
        <a:lstStyle/>
        <a:p>
          <a:endParaRPr lang="en-US"/>
        </a:p>
      </dgm:t>
    </dgm:pt>
    <dgm:pt modelId="{1F89B330-A2E4-4C45-BEB9-57954085F559}" type="sibTrans" cxnId="{AF1A99CD-28EE-4053-B443-EC73A9919081}">
      <dgm:prSet/>
      <dgm:spPr/>
      <dgm:t>
        <a:bodyPr/>
        <a:lstStyle/>
        <a:p>
          <a:endParaRPr lang="en-US"/>
        </a:p>
      </dgm:t>
    </dgm:pt>
    <dgm:pt modelId="{796065D8-B89A-4BCB-A87D-292CC775E550}">
      <dgm:prSet phldrT="[Text]"/>
      <dgm:spPr/>
      <dgm:t>
        <a:bodyPr/>
        <a:lstStyle/>
        <a:p>
          <a:pPr rtl="0"/>
          <a:r>
            <a:rPr lang="en-US">
              <a:latin typeface="Franklin Gothic Demi"/>
            </a:rPr>
            <a:t> Purpose </a:t>
          </a:r>
          <a:endParaRPr lang="en-US"/>
        </a:p>
      </dgm:t>
    </dgm:pt>
    <dgm:pt modelId="{9E2D2B30-248A-49E2-832D-0B160938B831}" type="parTrans" cxnId="{E2391A1E-4C6A-43BC-BB8F-A2BDA4E5DC53}">
      <dgm:prSet/>
      <dgm:spPr/>
      <dgm:t>
        <a:bodyPr/>
        <a:lstStyle/>
        <a:p>
          <a:endParaRPr lang="en-US"/>
        </a:p>
      </dgm:t>
    </dgm:pt>
    <dgm:pt modelId="{C0D6AD0C-2199-4AEE-B62F-4CFCDEF9581A}" type="sibTrans" cxnId="{E2391A1E-4C6A-43BC-BB8F-A2BDA4E5DC53}">
      <dgm:prSet/>
      <dgm:spPr/>
      <dgm:t>
        <a:bodyPr/>
        <a:lstStyle/>
        <a:p>
          <a:endParaRPr lang="en-US"/>
        </a:p>
      </dgm:t>
    </dgm:pt>
    <dgm:pt modelId="{EBC15944-FD2F-455F-B464-743B0809812E}">
      <dgm:prSet phldrT="[Text]" phldr="0"/>
      <dgm:spPr/>
      <dgm:t>
        <a:bodyPr/>
        <a:lstStyle/>
        <a:p>
          <a:pPr rtl="0"/>
          <a:r>
            <a:rPr lang="en-US">
              <a:latin typeface="Franklin Gothic Demi"/>
            </a:rPr>
            <a:t> Design Solutions &amp; Functionality </a:t>
          </a:r>
          <a:endParaRPr lang="en-US"/>
        </a:p>
      </dgm:t>
    </dgm:pt>
    <dgm:pt modelId="{22EC4AC3-875B-4DB0-8061-C8008D2922C4}" type="parTrans" cxnId="{00099CE3-1D8D-4EFD-BF81-0E6D9D75FA01}">
      <dgm:prSet/>
      <dgm:spPr/>
      <dgm:t>
        <a:bodyPr/>
        <a:lstStyle/>
        <a:p>
          <a:endParaRPr lang="en-US"/>
        </a:p>
      </dgm:t>
    </dgm:pt>
    <dgm:pt modelId="{E3A507E2-0D4D-48B9-A50C-FCF85C3D4AE4}" type="sibTrans" cxnId="{00099CE3-1D8D-4EFD-BF81-0E6D9D75FA01}">
      <dgm:prSet/>
      <dgm:spPr/>
      <dgm:t>
        <a:bodyPr/>
        <a:lstStyle/>
        <a:p>
          <a:endParaRPr lang="en-US"/>
        </a:p>
      </dgm:t>
    </dgm:pt>
    <dgm:pt modelId="{ABA950F0-9E59-4873-A013-DEF5F1CF8A15}">
      <dgm:prSet phldrT="[Text]" phldr="0"/>
      <dgm:spPr/>
      <dgm:t>
        <a:bodyPr/>
        <a:lstStyle/>
        <a:p>
          <a:pPr rtl="0"/>
          <a:r>
            <a:rPr lang="en-US">
              <a:latin typeface="Franklin Gothic Demi"/>
            </a:rPr>
            <a:t> Representations</a:t>
          </a:r>
          <a:endParaRPr lang="en-US"/>
        </a:p>
      </dgm:t>
    </dgm:pt>
    <dgm:pt modelId="{7CE434BA-E95D-484C-A56D-B76FDAF38BDF}" type="parTrans" cxnId="{3D0C2790-2A72-47A1-9017-14F2862DAE63}">
      <dgm:prSet/>
      <dgm:spPr/>
      <dgm:t>
        <a:bodyPr/>
        <a:lstStyle/>
        <a:p>
          <a:endParaRPr lang="en-US"/>
        </a:p>
      </dgm:t>
    </dgm:pt>
    <dgm:pt modelId="{A465D937-1E86-4BD8-96C8-F51EAD3DA0C3}" type="sibTrans" cxnId="{3D0C2790-2A72-47A1-9017-14F2862DAE63}">
      <dgm:prSet/>
      <dgm:spPr/>
      <dgm:t>
        <a:bodyPr/>
        <a:lstStyle/>
        <a:p>
          <a:endParaRPr lang="en-US"/>
        </a:p>
      </dgm:t>
    </dgm:pt>
    <dgm:pt modelId="{271E177F-CF99-418D-BE86-222FA60B6675}">
      <dgm:prSet phldrT="[Text]" phldr="0"/>
      <dgm:spPr/>
      <dgm:t>
        <a:bodyPr/>
        <a:lstStyle/>
        <a:p>
          <a:pPr rtl="0"/>
          <a:r>
            <a:rPr lang="en-US">
              <a:latin typeface="Franklin Gothic Demi"/>
            </a:rPr>
            <a:t> Aesthetics</a:t>
          </a:r>
          <a:endParaRPr lang="en-US"/>
        </a:p>
      </dgm:t>
    </dgm:pt>
    <dgm:pt modelId="{A8D21EEC-6699-41AF-9E2B-0BD6D3120C36}" type="parTrans" cxnId="{481C2BDA-042F-4B1A-8AC5-30CCDCE4C000}">
      <dgm:prSet/>
      <dgm:spPr/>
      <dgm:t>
        <a:bodyPr/>
        <a:lstStyle/>
        <a:p>
          <a:endParaRPr lang="en-US"/>
        </a:p>
      </dgm:t>
    </dgm:pt>
    <dgm:pt modelId="{6468B36C-7D5E-4F4F-8468-8AB7BC43783A}" type="sibTrans" cxnId="{481C2BDA-042F-4B1A-8AC5-30CCDCE4C000}">
      <dgm:prSet/>
      <dgm:spPr/>
      <dgm:t>
        <a:bodyPr/>
        <a:lstStyle/>
        <a:p>
          <a:endParaRPr lang="en-US"/>
        </a:p>
      </dgm:t>
    </dgm:pt>
    <dgm:pt modelId="{1C29706B-2471-461F-9779-E74D28161A2A}">
      <dgm:prSet phldrT="[Text]" phldr="0"/>
      <dgm:spPr/>
      <dgm:t>
        <a:bodyPr/>
        <a:lstStyle/>
        <a:p>
          <a:pPr rtl="0"/>
          <a:r>
            <a:rPr lang="en-US">
              <a:latin typeface="Franklin Gothic Demi"/>
            </a:rPr>
            <a:t> Annotations</a:t>
          </a:r>
          <a:endParaRPr lang="en-US"/>
        </a:p>
      </dgm:t>
    </dgm:pt>
    <dgm:pt modelId="{60C3EEE9-2AAF-4B5B-A74E-E61642B6026A}" type="parTrans" cxnId="{D5F59244-1D63-4A5E-A9AA-E8B7D81351E8}">
      <dgm:prSet/>
      <dgm:spPr/>
      <dgm:t>
        <a:bodyPr/>
        <a:lstStyle/>
        <a:p>
          <a:endParaRPr lang="en-US"/>
        </a:p>
      </dgm:t>
    </dgm:pt>
    <dgm:pt modelId="{B255DDD0-AA07-43CB-A08D-267EC7A11E45}" type="sibTrans" cxnId="{D5F59244-1D63-4A5E-A9AA-E8B7D81351E8}">
      <dgm:prSet/>
      <dgm:spPr/>
      <dgm:t>
        <a:bodyPr/>
        <a:lstStyle/>
        <a:p>
          <a:endParaRPr lang="en-US"/>
        </a:p>
      </dgm:t>
    </dgm:pt>
    <dgm:pt modelId="{DA5C412A-E477-40F7-868F-74F6FD7B3E16}">
      <dgm:prSet phldr="0"/>
      <dgm:spPr/>
      <dgm:t>
        <a:bodyPr/>
        <a:lstStyle/>
        <a:p>
          <a:pPr rtl="0"/>
          <a:r>
            <a:rPr lang="en-US">
              <a:latin typeface="Franklin Gothic Demi"/>
            </a:rPr>
            <a:t> Colour</a:t>
          </a:r>
        </a:p>
      </dgm:t>
    </dgm:pt>
    <dgm:pt modelId="{03F65052-4B2F-43EC-82B8-24B64A22E0EC}" type="parTrans" cxnId="{CA6BBD2E-88B4-4218-B972-0FD55DB50448}">
      <dgm:prSet/>
      <dgm:spPr/>
    </dgm:pt>
    <dgm:pt modelId="{1F842AA8-2E5A-4DB0-A187-7603425637D2}" type="sibTrans" cxnId="{CA6BBD2E-88B4-4218-B972-0FD55DB50448}">
      <dgm:prSet/>
      <dgm:spPr/>
    </dgm:pt>
    <dgm:pt modelId="{059FD38D-249C-450C-95C7-32DDCB7C129C}">
      <dgm:prSet phldr="0"/>
      <dgm:spPr/>
      <dgm:t>
        <a:bodyPr/>
        <a:lstStyle/>
        <a:p>
          <a:pPr rtl="0"/>
          <a:r>
            <a:rPr lang="en-US">
              <a:latin typeface="Franklin Gothic Demi"/>
            </a:rPr>
            <a:t> Interactivity</a:t>
          </a:r>
        </a:p>
      </dgm:t>
    </dgm:pt>
    <dgm:pt modelId="{55B1BA4B-3006-4745-8DAC-359DF05890A4}" type="parTrans" cxnId="{2EE373EE-DE19-483F-9ACE-49E53EE8FE3F}">
      <dgm:prSet/>
      <dgm:spPr/>
    </dgm:pt>
    <dgm:pt modelId="{C35CCB9E-C194-4C1A-AF07-EDE21EF2F265}" type="sibTrans" cxnId="{2EE373EE-DE19-483F-9ACE-49E53EE8FE3F}">
      <dgm:prSet/>
      <dgm:spPr/>
    </dgm:pt>
    <dgm:pt modelId="{35BDA45D-A4C0-4A33-982C-693E10256143}">
      <dgm:prSet phldr="0"/>
      <dgm:spPr/>
      <dgm:t>
        <a:bodyPr/>
        <a:lstStyle/>
        <a:p>
          <a:pPr rtl="0"/>
          <a:r>
            <a:rPr lang="en-US">
              <a:latin typeface="Franklin Gothic Demi"/>
            </a:rPr>
            <a:t> Composition</a:t>
          </a:r>
        </a:p>
      </dgm:t>
    </dgm:pt>
    <dgm:pt modelId="{6EF429E8-8BB6-4D8C-92EA-7B5882622B93}" type="parTrans" cxnId="{581AAC7D-A617-488B-87CF-0743C3B13E15}">
      <dgm:prSet/>
      <dgm:spPr/>
    </dgm:pt>
    <dgm:pt modelId="{4CACD65C-A4F8-4616-AFEA-01838486B170}" type="sibTrans" cxnId="{581AAC7D-A617-488B-87CF-0743C3B13E15}">
      <dgm:prSet/>
      <dgm:spPr/>
    </dgm:pt>
    <dgm:pt modelId="{7077C241-BE7C-4191-9FE5-745BDA488857}">
      <dgm:prSet phldr="0"/>
      <dgm:spPr/>
      <dgm:t>
        <a:bodyPr/>
        <a:lstStyle/>
        <a:p>
          <a:pPr rtl="0"/>
          <a:r>
            <a:rPr lang="en-US">
              <a:latin typeface="Franklin Gothic Demi"/>
            </a:rPr>
            <a:t> Chart selection</a:t>
          </a:r>
        </a:p>
      </dgm:t>
    </dgm:pt>
    <dgm:pt modelId="{181667ED-2221-4A1A-8A54-DDC456C0AA8A}" type="parTrans" cxnId="{032CFB32-A577-49C5-BE57-675A4514E2E9}">
      <dgm:prSet/>
      <dgm:spPr/>
    </dgm:pt>
    <dgm:pt modelId="{8CD80B2C-2559-4D84-8943-7C6EC8D87467}" type="sibTrans" cxnId="{032CFB32-A577-49C5-BE57-675A4514E2E9}">
      <dgm:prSet/>
      <dgm:spPr/>
    </dgm:pt>
    <dgm:pt modelId="{5E009F8F-190A-469D-91EC-D4A6D35A9AA8}" type="pres">
      <dgm:prSet presAssocID="{9D164040-2EEB-46CB-A172-35B11DC3283E}" presName="Name0" presStyleCnt="0">
        <dgm:presLayoutVars>
          <dgm:chPref val="3"/>
          <dgm:dir/>
          <dgm:animLvl val="lvl"/>
          <dgm:resizeHandles/>
        </dgm:presLayoutVars>
      </dgm:prSet>
      <dgm:spPr/>
    </dgm:pt>
    <dgm:pt modelId="{E8D91073-101C-4A60-991A-65710FE4C369}" type="pres">
      <dgm:prSet presAssocID="{10F58838-4BFB-4BC9-8662-8E6B81C4C961}" presName="horFlow" presStyleCnt="0"/>
      <dgm:spPr/>
    </dgm:pt>
    <dgm:pt modelId="{EA5FE032-BE2A-483A-B8BB-CAA36510C7B0}" type="pres">
      <dgm:prSet presAssocID="{10F58838-4BFB-4BC9-8662-8E6B81C4C961}" presName="bigChev" presStyleLbl="node1" presStyleIdx="0" presStyleCnt="3"/>
      <dgm:spPr/>
    </dgm:pt>
    <dgm:pt modelId="{C7068E05-8C65-4660-87A1-AF324DBC51CA}" type="pres">
      <dgm:prSet presAssocID="{4DC04736-AE2D-4A29-BB44-938F34CAB4F5}" presName="parTrans" presStyleCnt="0"/>
      <dgm:spPr/>
    </dgm:pt>
    <dgm:pt modelId="{56EBD406-F718-4B4A-9B89-AFBCDD59D064}" type="pres">
      <dgm:prSet presAssocID="{E62E52BE-2D33-4B71-A3A2-76FAB024B489}" presName="node" presStyleLbl="alignAccFollowNode1" presStyleIdx="0" presStyleCnt="9">
        <dgm:presLayoutVars>
          <dgm:bulletEnabled val="1"/>
        </dgm:presLayoutVars>
      </dgm:prSet>
      <dgm:spPr/>
    </dgm:pt>
    <dgm:pt modelId="{8C554ACE-7C62-4DA4-AA3E-7FF9D9BA2D12}" type="pres">
      <dgm:prSet presAssocID="{F98FDA1F-BD0F-4537-B81A-755DCCD175D3}" presName="sibTrans" presStyleCnt="0"/>
      <dgm:spPr/>
    </dgm:pt>
    <dgm:pt modelId="{27CBE26E-636E-40A9-B704-AEBF48E1481E}" type="pres">
      <dgm:prSet presAssocID="{0DA59040-AF71-47AF-95B7-9D112497C280}" presName="node" presStyleLbl="alignAccFollowNode1" presStyleIdx="1" presStyleCnt="9">
        <dgm:presLayoutVars>
          <dgm:bulletEnabled val="1"/>
        </dgm:presLayoutVars>
      </dgm:prSet>
      <dgm:spPr/>
    </dgm:pt>
    <dgm:pt modelId="{965A9DD7-25C5-47AD-8DDB-9D6BC48161A4}" type="pres">
      <dgm:prSet presAssocID="{1F89B330-A2E4-4C45-BEB9-57954085F559}" presName="sibTrans" presStyleCnt="0"/>
      <dgm:spPr/>
    </dgm:pt>
    <dgm:pt modelId="{6DB26CAD-9F9D-45FB-8BB7-4DB7E2F73D65}" type="pres">
      <dgm:prSet presAssocID="{796065D8-B89A-4BCB-A87D-292CC775E550}" presName="node" presStyleLbl="alignAccFollowNode1" presStyleIdx="2" presStyleCnt="9">
        <dgm:presLayoutVars>
          <dgm:bulletEnabled val="1"/>
        </dgm:presLayoutVars>
      </dgm:prSet>
      <dgm:spPr/>
    </dgm:pt>
    <dgm:pt modelId="{E5982D43-1371-4CC2-B61C-D425D6BE515F}" type="pres">
      <dgm:prSet presAssocID="{10F58838-4BFB-4BC9-8662-8E6B81C4C961}" presName="vSp" presStyleCnt="0"/>
      <dgm:spPr/>
    </dgm:pt>
    <dgm:pt modelId="{DB839B93-E12F-4CBE-B5A4-685CB80B95C5}" type="pres">
      <dgm:prSet presAssocID="{EBC15944-FD2F-455F-B464-743B0809812E}" presName="horFlow" presStyleCnt="0"/>
      <dgm:spPr/>
    </dgm:pt>
    <dgm:pt modelId="{2EA5E617-16ED-41F6-B369-FF2BE8AB47F5}" type="pres">
      <dgm:prSet presAssocID="{EBC15944-FD2F-455F-B464-743B0809812E}" presName="bigChev" presStyleLbl="node1" presStyleIdx="1" presStyleCnt="3"/>
      <dgm:spPr/>
    </dgm:pt>
    <dgm:pt modelId="{18B93487-6D98-48CF-B515-0E582982FC9C}" type="pres">
      <dgm:prSet presAssocID="{7CE434BA-E95D-484C-A56D-B76FDAF38BDF}" presName="parTrans" presStyleCnt="0"/>
      <dgm:spPr/>
    </dgm:pt>
    <dgm:pt modelId="{CD3C0EFB-F085-4953-8F69-6F5A3FB15CC1}" type="pres">
      <dgm:prSet presAssocID="{ABA950F0-9E59-4873-A013-DEF5F1CF8A15}" presName="node" presStyleLbl="alignAccFollowNode1" presStyleIdx="3" presStyleCnt="9">
        <dgm:presLayoutVars>
          <dgm:bulletEnabled val="1"/>
        </dgm:presLayoutVars>
      </dgm:prSet>
      <dgm:spPr/>
    </dgm:pt>
    <dgm:pt modelId="{3AF41D95-6DF8-4396-97BC-D1C8BD0601BA}" type="pres">
      <dgm:prSet presAssocID="{A465D937-1E86-4BD8-96C8-F51EAD3DA0C3}" presName="sibTrans" presStyleCnt="0"/>
      <dgm:spPr/>
    </dgm:pt>
    <dgm:pt modelId="{6D35DA57-A631-4D0D-9542-6B366000409C}" type="pres">
      <dgm:prSet presAssocID="{7077C241-BE7C-4191-9FE5-745BDA488857}" presName="node" presStyleLbl="alignAccFollowNode1" presStyleIdx="4" presStyleCnt="9">
        <dgm:presLayoutVars>
          <dgm:bulletEnabled val="1"/>
        </dgm:presLayoutVars>
      </dgm:prSet>
      <dgm:spPr/>
    </dgm:pt>
    <dgm:pt modelId="{03B36685-BD05-4E17-9368-41857C62A6E5}" type="pres">
      <dgm:prSet presAssocID="{8CD80B2C-2559-4D84-8943-7C6EC8D87467}" presName="sibTrans" presStyleCnt="0"/>
      <dgm:spPr/>
    </dgm:pt>
    <dgm:pt modelId="{FE04555D-F45B-4955-BF3F-8CA601C3DF68}" type="pres">
      <dgm:prSet presAssocID="{059FD38D-249C-450C-95C7-32DDCB7C129C}" presName="node" presStyleLbl="alignAccFollowNode1" presStyleIdx="5" presStyleCnt="9">
        <dgm:presLayoutVars>
          <dgm:bulletEnabled val="1"/>
        </dgm:presLayoutVars>
      </dgm:prSet>
      <dgm:spPr/>
    </dgm:pt>
    <dgm:pt modelId="{674119AD-D644-4120-80A4-CF093002CE3B}" type="pres">
      <dgm:prSet presAssocID="{EBC15944-FD2F-455F-B464-743B0809812E}" presName="vSp" presStyleCnt="0"/>
      <dgm:spPr/>
    </dgm:pt>
    <dgm:pt modelId="{E76E6DE9-2B38-493F-B4F8-0D3CD2277EE4}" type="pres">
      <dgm:prSet presAssocID="{271E177F-CF99-418D-BE86-222FA60B6675}" presName="horFlow" presStyleCnt="0"/>
      <dgm:spPr/>
    </dgm:pt>
    <dgm:pt modelId="{F7AD7AC8-0302-4351-BA38-DA58E3AC1B80}" type="pres">
      <dgm:prSet presAssocID="{271E177F-CF99-418D-BE86-222FA60B6675}" presName="bigChev" presStyleLbl="node1" presStyleIdx="2" presStyleCnt="3"/>
      <dgm:spPr/>
    </dgm:pt>
    <dgm:pt modelId="{9FFEE75A-67F0-4413-865B-3865F5561A25}" type="pres">
      <dgm:prSet presAssocID="{60C3EEE9-2AAF-4B5B-A74E-E61642B6026A}" presName="parTrans" presStyleCnt="0"/>
      <dgm:spPr/>
    </dgm:pt>
    <dgm:pt modelId="{BA9A8D76-8F81-4695-A3E4-14F77C472E9C}" type="pres">
      <dgm:prSet presAssocID="{1C29706B-2471-461F-9779-E74D28161A2A}" presName="node" presStyleLbl="alignAccFollowNode1" presStyleIdx="6" presStyleCnt="9">
        <dgm:presLayoutVars>
          <dgm:bulletEnabled val="1"/>
        </dgm:presLayoutVars>
      </dgm:prSet>
      <dgm:spPr/>
    </dgm:pt>
    <dgm:pt modelId="{CE36591F-ACDE-4CDA-A5DE-7AF61A665AC6}" type="pres">
      <dgm:prSet presAssocID="{B255DDD0-AA07-43CB-A08D-267EC7A11E45}" presName="sibTrans" presStyleCnt="0"/>
      <dgm:spPr/>
    </dgm:pt>
    <dgm:pt modelId="{5962A6BF-3006-478D-BC5D-DD5D58162C00}" type="pres">
      <dgm:prSet presAssocID="{DA5C412A-E477-40F7-868F-74F6FD7B3E16}" presName="node" presStyleLbl="alignAccFollowNode1" presStyleIdx="7" presStyleCnt="9">
        <dgm:presLayoutVars>
          <dgm:bulletEnabled val="1"/>
        </dgm:presLayoutVars>
      </dgm:prSet>
      <dgm:spPr/>
    </dgm:pt>
    <dgm:pt modelId="{3E1CF214-BFE3-480A-A004-8802FB620D31}" type="pres">
      <dgm:prSet presAssocID="{1F842AA8-2E5A-4DB0-A187-7603425637D2}" presName="sibTrans" presStyleCnt="0"/>
      <dgm:spPr/>
    </dgm:pt>
    <dgm:pt modelId="{BF2BB192-2445-4340-A33A-B775C3D397FA}" type="pres">
      <dgm:prSet presAssocID="{35BDA45D-A4C0-4A33-982C-693E10256143}" presName="node" presStyleLbl="alignAccFollowNode1" presStyleIdx="8" presStyleCnt="9">
        <dgm:presLayoutVars>
          <dgm:bulletEnabled val="1"/>
        </dgm:presLayoutVars>
      </dgm:prSet>
      <dgm:spPr/>
    </dgm:pt>
  </dgm:ptLst>
  <dgm:cxnLst>
    <dgm:cxn modelId="{3EC24C1A-033F-4B1F-8A29-9CD9CCDAF4EE}" type="presOf" srcId="{0DA59040-AF71-47AF-95B7-9D112497C280}" destId="{27CBE26E-636E-40A9-B704-AEBF48E1481E}" srcOrd="0" destOrd="0" presId="urn:microsoft.com/office/officeart/2005/8/layout/lProcess3"/>
    <dgm:cxn modelId="{E2391A1E-4C6A-43BC-BB8F-A2BDA4E5DC53}" srcId="{10F58838-4BFB-4BC9-8662-8E6B81C4C961}" destId="{796065D8-B89A-4BCB-A87D-292CC775E550}" srcOrd="2" destOrd="0" parTransId="{9E2D2B30-248A-49E2-832D-0B160938B831}" sibTransId="{C0D6AD0C-2199-4AEE-B62F-4CFCDEF9581A}"/>
    <dgm:cxn modelId="{803D2E27-E912-4DE2-944B-605BF7B6C07B}" type="presOf" srcId="{7077C241-BE7C-4191-9FE5-745BDA488857}" destId="{6D35DA57-A631-4D0D-9542-6B366000409C}" srcOrd="0" destOrd="0" presId="urn:microsoft.com/office/officeart/2005/8/layout/lProcess3"/>
    <dgm:cxn modelId="{CA6BBD2E-88B4-4218-B972-0FD55DB50448}" srcId="{271E177F-CF99-418D-BE86-222FA60B6675}" destId="{DA5C412A-E477-40F7-868F-74F6FD7B3E16}" srcOrd="1" destOrd="0" parTransId="{03F65052-4B2F-43EC-82B8-24B64A22E0EC}" sibTransId="{1F842AA8-2E5A-4DB0-A187-7603425637D2}"/>
    <dgm:cxn modelId="{032CFB32-A577-49C5-BE57-675A4514E2E9}" srcId="{EBC15944-FD2F-455F-B464-743B0809812E}" destId="{7077C241-BE7C-4191-9FE5-745BDA488857}" srcOrd="1" destOrd="0" parTransId="{181667ED-2221-4A1A-8A54-DDC456C0AA8A}" sibTransId="{8CD80B2C-2559-4D84-8943-7C6EC8D87467}"/>
    <dgm:cxn modelId="{D5F59244-1D63-4A5E-A9AA-E8B7D81351E8}" srcId="{271E177F-CF99-418D-BE86-222FA60B6675}" destId="{1C29706B-2471-461F-9779-E74D28161A2A}" srcOrd="0" destOrd="0" parTransId="{60C3EEE9-2AAF-4B5B-A74E-E61642B6026A}" sibTransId="{B255DDD0-AA07-43CB-A08D-267EC7A11E45}"/>
    <dgm:cxn modelId="{B1570548-3361-4F2E-A2A2-32D1F758715A}" type="presOf" srcId="{35BDA45D-A4C0-4A33-982C-693E10256143}" destId="{BF2BB192-2445-4340-A33A-B775C3D397FA}" srcOrd="0" destOrd="0" presId="urn:microsoft.com/office/officeart/2005/8/layout/lProcess3"/>
    <dgm:cxn modelId="{C09EA470-A1AF-4955-989B-22CB15A5E95F}" type="presOf" srcId="{796065D8-B89A-4BCB-A87D-292CC775E550}" destId="{6DB26CAD-9F9D-45FB-8BB7-4DB7E2F73D65}" srcOrd="0" destOrd="0" presId="urn:microsoft.com/office/officeart/2005/8/layout/lProcess3"/>
    <dgm:cxn modelId="{5835B751-9BA7-4D4B-9298-3B956FC03108}" type="presOf" srcId="{DA5C412A-E477-40F7-868F-74F6FD7B3E16}" destId="{5962A6BF-3006-478D-BC5D-DD5D58162C00}" srcOrd="0" destOrd="0" presId="urn:microsoft.com/office/officeart/2005/8/layout/lProcess3"/>
    <dgm:cxn modelId="{3330EF74-B3F4-4837-B760-4848E533D0B1}" type="presOf" srcId="{ABA950F0-9E59-4873-A013-DEF5F1CF8A15}" destId="{CD3C0EFB-F085-4953-8F69-6F5A3FB15CC1}" srcOrd="0" destOrd="0" presId="urn:microsoft.com/office/officeart/2005/8/layout/lProcess3"/>
    <dgm:cxn modelId="{A709A955-199E-4A84-954E-3FB196F10382}" type="presOf" srcId="{E62E52BE-2D33-4B71-A3A2-76FAB024B489}" destId="{56EBD406-F718-4B4A-9B89-AFBCDD59D064}" srcOrd="0" destOrd="0" presId="urn:microsoft.com/office/officeart/2005/8/layout/lProcess3"/>
    <dgm:cxn modelId="{581AAC7D-A617-488B-87CF-0743C3B13E15}" srcId="{271E177F-CF99-418D-BE86-222FA60B6675}" destId="{35BDA45D-A4C0-4A33-982C-693E10256143}" srcOrd="2" destOrd="0" parTransId="{6EF429E8-8BB6-4D8C-92EA-7B5882622B93}" sibTransId="{4CACD65C-A4F8-4616-AFEA-01838486B170}"/>
    <dgm:cxn modelId="{B4232681-F15B-4877-BC68-F7E76F3083ED}" type="presOf" srcId="{271E177F-CF99-418D-BE86-222FA60B6675}" destId="{F7AD7AC8-0302-4351-BA38-DA58E3AC1B80}" srcOrd="0" destOrd="0" presId="urn:microsoft.com/office/officeart/2005/8/layout/lProcess3"/>
    <dgm:cxn modelId="{73F9CE84-8262-42F8-B770-0101E0B6AC6C}" type="presOf" srcId="{9D164040-2EEB-46CB-A172-35B11DC3283E}" destId="{5E009F8F-190A-469D-91EC-D4A6D35A9AA8}" srcOrd="0" destOrd="0" presId="urn:microsoft.com/office/officeart/2005/8/layout/lProcess3"/>
    <dgm:cxn modelId="{70042C88-232E-4A02-80BF-71F61659FFF8}" type="presOf" srcId="{10F58838-4BFB-4BC9-8662-8E6B81C4C961}" destId="{EA5FE032-BE2A-483A-B8BB-CAA36510C7B0}" srcOrd="0" destOrd="0" presId="urn:microsoft.com/office/officeart/2005/8/layout/lProcess3"/>
    <dgm:cxn modelId="{74654389-9C32-4ABB-BB4A-9ED6745F44A1}" type="presOf" srcId="{EBC15944-FD2F-455F-B464-743B0809812E}" destId="{2EA5E617-16ED-41F6-B369-FF2BE8AB47F5}" srcOrd="0" destOrd="0" presId="urn:microsoft.com/office/officeart/2005/8/layout/lProcess3"/>
    <dgm:cxn modelId="{3D0C2790-2A72-47A1-9017-14F2862DAE63}" srcId="{EBC15944-FD2F-455F-B464-743B0809812E}" destId="{ABA950F0-9E59-4873-A013-DEF5F1CF8A15}" srcOrd="0" destOrd="0" parTransId="{7CE434BA-E95D-484C-A56D-B76FDAF38BDF}" sibTransId="{A465D937-1E86-4BD8-96C8-F51EAD3DA0C3}"/>
    <dgm:cxn modelId="{78F76DA1-6880-40CC-97C4-54F21C474D68}" srcId="{10F58838-4BFB-4BC9-8662-8E6B81C4C961}" destId="{E62E52BE-2D33-4B71-A3A2-76FAB024B489}" srcOrd="0" destOrd="0" parTransId="{4DC04736-AE2D-4A29-BB44-938F34CAB4F5}" sibTransId="{F98FDA1F-BD0F-4537-B81A-755DCCD175D3}"/>
    <dgm:cxn modelId="{583B18A7-3C7C-4918-90B9-C117DBF5437C}" srcId="{9D164040-2EEB-46CB-A172-35B11DC3283E}" destId="{10F58838-4BFB-4BC9-8662-8E6B81C4C961}" srcOrd="0" destOrd="0" parTransId="{F023F6EB-BDC3-442F-AAFC-788646C32229}" sibTransId="{EF72550B-0C5E-4D64-B704-B919F44A8795}"/>
    <dgm:cxn modelId="{A2F74FBE-5806-4F6A-842F-AAE5352C1CFA}" type="presOf" srcId="{1C29706B-2471-461F-9779-E74D28161A2A}" destId="{BA9A8D76-8F81-4695-A3E4-14F77C472E9C}" srcOrd="0" destOrd="0" presId="urn:microsoft.com/office/officeart/2005/8/layout/lProcess3"/>
    <dgm:cxn modelId="{AF1A99CD-28EE-4053-B443-EC73A9919081}" srcId="{10F58838-4BFB-4BC9-8662-8E6B81C4C961}" destId="{0DA59040-AF71-47AF-95B7-9D112497C280}" srcOrd="1" destOrd="0" parTransId="{0C15A973-F1AC-4808-B0F6-53A30DB76DD1}" sibTransId="{1F89B330-A2E4-4C45-BEB9-57954085F559}"/>
    <dgm:cxn modelId="{481C2BDA-042F-4B1A-8AC5-30CCDCE4C000}" srcId="{9D164040-2EEB-46CB-A172-35B11DC3283E}" destId="{271E177F-CF99-418D-BE86-222FA60B6675}" srcOrd="2" destOrd="0" parTransId="{A8D21EEC-6699-41AF-9E2B-0BD6D3120C36}" sibTransId="{6468B36C-7D5E-4F4F-8468-8AB7BC43783A}"/>
    <dgm:cxn modelId="{00099CE3-1D8D-4EFD-BF81-0E6D9D75FA01}" srcId="{9D164040-2EEB-46CB-A172-35B11DC3283E}" destId="{EBC15944-FD2F-455F-B464-743B0809812E}" srcOrd="1" destOrd="0" parTransId="{22EC4AC3-875B-4DB0-8061-C8008D2922C4}" sibTransId="{E3A507E2-0D4D-48B9-A50C-FCF85C3D4AE4}"/>
    <dgm:cxn modelId="{2EE373EE-DE19-483F-9ACE-49E53EE8FE3F}" srcId="{EBC15944-FD2F-455F-B464-743B0809812E}" destId="{059FD38D-249C-450C-95C7-32DDCB7C129C}" srcOrd="2" destOrd="0" parTransId="{55B1BA4B-3006-4745-8DAC-359DF05890A4}" sibTransId="{C35CCB9E-C194-4C1A-AF07-EDE21EF2F265}"/>
    <dgm:cxn modelId="{778513F0-C3D2-46BD-A7CA-F568824B14B0}" type="presOf" srcId="{059FD38D-249C-450C-95C7-32DDCB7C129C}" destId="{FE04555D-F45B-4955-BF3F-8CA601C3DF68}" srcOrd="0" destOrd="0" presId="urn:microsoft.com/office/officeart/2005/8/layout/lProcess3"/>
    <dgm:cxn modelId="{2BE40FB3-7E27-4E3B-B78D-6EF2902ACDE9}" type="presParOf" srcId="{5E009F8F-190A-469D-91EC-D4A6D35A9AA8}" destId="{E8D91073-101C-4A60-991A-65710FE4C369}" srcOrd="0" destOrd="0" presId="urn:microsoft.com/office/officeart/2005/8/layout/lProcess3"/>
    <dgm:cxn modelId="{E7116231-60F1-43F6-AAEB-2B14B6DD8E48}" type="presParOf" srcId="{E8D91073-101C-4A60-991A-65710FE4C369}" destId="{EA5FE032-BE2A-483A-B8BB-CAA36510C7B0}" srcOrd="0" destOrd="0" presId="urn:microsoft.com/office/officeart/2005/8/layout/lProcess3"/>
    <dgm:cxn modelId="{F5C61C57-F0A4-477C-9D37-8CF475957137}" type="presParOf" srcId="{E8D91073-101C-4A60-991A-65710FE4C369}" destId="{C7068E05-8C65-4660-87A1-AF324DBC51CA}" srcOrd="1" destOrd="0" presId="urn:microsoft.com/office/officeart/2005/8/layout/lProcess3"/>
    <dgm:cxn modelId="{A94317EE-CC20-44B2-A084-6CD1C43EE4D6}" type="presParOf" srcId="{E8D91073-101C-4A60-991A-65710FE4C369}" destId="{56EBD406-F718-4B4A-9B89-AFBCDD59D064}" srcOrd="2" destOrd="0" presId="urn:microsoft.com/office/officeart/2005/8/layout/lProcess3"/>
    <dgm:cxn modelId="{87AEB8A9-4D10-4DD3-9356-66DDDB926AEB}" type="presParOf" srcId="{E8D91073-101C-4A60-991A-65710FE4C369}" destId="{8C554ACE-7C62-4DA4-AA3E-7FF9D9BA2D12}" srcOrd="3" destOrd="0" presId="urn:microsoft.com/office/officeart/2005/8/layout/lProcess3"/>
    <dgm:cxn modelId="{75B5AFFE-9F7E-424D-B776-BF414FA48A4C}" type="presParOf" srcId="{E8D91073-101C-4A60-991A-65710FE4C369}" destId="{27CBE26E-636E-40A9-B704-AEBF48E1481E}" srcOrd="4" destOrd="0" presId="urn:microsoft.com/office/officeart/2005/8/layout/lProcess3"/>
    <dgm:cxn modelId="{A2AA45A9-9DD5-40DC-890A-85CF93A48B15}" type="presParOf" srcId="{E8D91073-101C-4A60-991A-65710FE4C369}" destId="{965A9DD7-25C5-47AD-8DDB-9D6BC48161A4}" srcOrd="5" destOrd="0" presId="urn:microsoft.com/office/officeart/2005/8/layout/lProcess3"/>
    <dgm:cxn modelId="{1932A6B8-F45E-4E13-96BD-B57DDDD8641F}" type="presParOf" srcId="{E8D91073-101C-4A60-991A-65710FE4C369}" destId="{6DB26CAD-9F9D-45FB-8BB7-4DB7E2F73D65}" srcOrd="6" destOrd="0" presId="urn:microsoft.com/office/officeart/2005/8/layout/lProcess3"/>
    <dgm:cxn modelId="{5F761E10-EF8D-4998-AC5D-4964ACBA03B2}" type="presParOf" srcId="{5E009F8F-190A-469D-91EC-D4A6D35A9AA8}" destId="{E5982D43-1371-4CC2-B61C-D425D6BE515F}" srcOrd="1" destOrd="0" presId="urn:microsoft.com/office/officeart/2005/8/layout/lProcess3"/>
    <dgm:cxn modelId="{9967D1B7-97C2-47A6-841A-824D5B72C0F5}" type="presParOf" srcId="{5E009F8F-190A-469D-91EC-D4A6D35A9AA8}" destId="{DB839B93-E12F-4CBE-B5A4-685CB80B95C5}" srcOrd="2" destOrd="0" presId="urn:microsoft.com/office/officeart/2005/8/layout/lProcess3"/>
    <dgm:cxn modelId="{859729A9-9F03-49CD-B04A-5B3840A900DD}" type="presParOf" srcId="{DB839B93-E12F-4CBE-B5A4-685CB80B95C5}" destId="{2EA5E617-16ED-41F6-B369-FF2BE8AB47F5}" srcOrd="0" destOrd="0" presId="urn:microsoft.com/office/officeart/2005/8/layout/lProcess3"/>
    <dgm:cxn modelId="{315ADB5F-58B0-446E-9B08-5D1E16556854}" type="presParOf" srcId="{DB839B93-E12F-4CBE-B5A4-685CB80B95C5}" destId="{18B93487-6D98-48CF-B515-0E582982FC9C}" srcOrd="1" destOrd="0" presId="urn:microsoft.com/office/officeart/2005/8/layout/lProcess3"/>
    <dgm:cxn modelId="{D52B6973-EA99-46AD-AC61-3AB393A5185E}" type="presParOf" srcId="{DB839B93-E12F-4CBE-B5A4-685CB80B95C5}" destId="{CD3C0EFB-F085-4953-8F69-6F5A3FB15CC1}" srcOrd="2" destOrd="0" presId="urn:microsoft.com/office/officeart/2005/8/layout/lProcess3"/>
    <dgm:cxn modelId="{A2C156EF-3791-4377-B79F-B8970E38774B}" type="presParOf" srcId="{DB839B93-E12F-4CBE-B5A4-685CB80B95C5}" destId="{3AF41D95-6DF8-4396-97BC-D1C8BD0601BA}" srcOrd="3" destOrd="0" presId="urn:microsoft.com/office/officeart/2005/8/layout/lProcess3"/>
    <dgm:cxn modelId="{24A41A96-5932-49B8-9B2A-A29C7A5FE537}" type="presParOf" srcId="{DB839B93-E12F-4CBE-B5A4-685CB80B95C5}" destId="{6D35DA57-A631-4D0D-9542-6B366000409C}" srcOrd="4" destOrd="0" presId="urn:microsoft.com/office/officeart/2005/8/layout/lProcess3"/>
    <dgm:cxn modelId="{50882BB0-1FAD-48F7-9A8A-DAEEA14608F1}" type="presParOf" srcId="{DB839B93-E12F-4CBE-B5A4-685CB80B95C5}" destId="{03B36685-BD05-4E17-9368-41857C62A6E5}" srcOrd="5" destOrd="0" presId="urn:microsoft.com/office/officeart/2005/8/layout/lProcess3"/>
    <dgm:cxn modelId="{1F0C3740-DE4A-4F04-8605-0C23F9EE0D17}" type="presParOf" srcId="{DB839B93-E12F-4CBE-B5A4-685CB80B95C5}" destId="{FE04555D-F45B-4955-BF3F-8CA601C3DF68}" srcOrd="6" destOrd="0" presId="urn:microsoft.com/office/officeart/2005/8/layout/lProcess3"/>
    <dgm:cxn modelId="{1E2DE403-893A-41A4-86F7-EC5C0D98B1FA}" type="presParOf" srcId="{5E009F8F-190A-469D-91EC-D4A6D35A9AA8}" destId="{674119AD-D644-4120-80A4-CF093002CE3B}" srcOrd="3" destOrd="0" presId="urn:microsoft.com/office/officeart/2005/8/layout/lProcess3"/>
    <dgm:cxn modelId="{F1E682D0-4BB6-4D68-AF0C-08BFE7313308}" type="presParOf" srcId="{5E009F8F-190A-469D-91EC-D4A6D35A9AA8}" destId="{E76E6DE9-2B38-493F-B4F8-0D3CD2277EE4}" srcOrd="4" destOrd="0" presId="urn:microsoft.com/office/officeart/2005/8/layout/lProcess3"/>
    <dgm:cxn modelId="{7D0B17EE-D7F5-4347-8089-45019C3B1BF6}" type="presParOf" srcId="{E76E6DE9-2B38-493F-B4F8-0D3CD2277EE4}" destId="{F7AD7AC8-0302-4351-BA38-DA58E3AC1B80}" srcOrd="0" destOrd="0" presId="urn:microsoft.com/office/officeart/2005/8/layout/lProcess3"/>
    <dgm:cxn modelId="{AAC768B4-195A-4B51-93F5-0B4DBF315D3F}" type="presParOf" srcId="{E76E6DE9-2B38-493F-B4F8-0D3CD2277EE4}" destId="{9FFEE75A-67F0-4413-865B-3865F5561A25}" srcOrd="1" destOrd="0" presId="urn:microsoft.com/office/officeart/2005/8/layout/lProcess3"/>
    <dgm:cxn modelId="{6FE5E224-F602-4BC7-80F7-2DF5C6A032D6}" type="presParOf" srcId="{E76E6DE9-2B38-493F-B4F8-0D3CD2277EE4}" destId="{BA9A8D76-8F81-4695-A3E4-14F77C472E9C}" srcOrd="2" destOrd="0" presId="urn:microsoft.com/office/officeart/2005/8/layout/lProcess3"/>
    <dgm:cxn modelId="{22E559E9-AE48-4BC5-83B6-99EA4343F6E5}" type="presParOf" srcId="{E76E6DE9-2B38-493F-B4F8-0D3CD2277EE4}" destId="{CE36591F-ACDE-4CDA-A5DE-7AF61A665AC6}" srcOrd="3" destOrd="0" presId="urn:microsoft.com/office/officeart/2005/8/layout/lProcess3"/>
    <dgm:cxn modelId="{265F81DD-9D4C-49B1-901C-977729CA20A4}" type="presParOf" srcId="{E76E6DE9-2B38-493F-B4F8-0D3CD2277EE4}" destId="{5962A6BF-3006-478D-BC5D-DD5D58162C00}" srcOrd="4" destOrd="0" presId="urn:microsoft.com/office/officeart/2005/8/layout/lProcess3"/>
    <dgm:cxn modelId="{26195BF8-60D4-4C66-A75E-C4AE109FAFBD}" type="presParOf" srcId="{E76E6DE9-2B38-493F-B4F8-0D3CD2277EE4}" destId="{3E1CF214-BFE3-480A-A004-8802FB620D31}" srcOrd="5" destOrd="0" presId="urn:microsoft.com/office/officeart/2005/8/layout/lProcess3"/>
    <dgm:cxn modelId="{DD440B6A-4CC3-4822-9B31-EBA72F095CA8}" type="presParOf" srcId="{E76E6DE9-2B38-493F-B4F8-0D3CD2277EE4}" destId="{BF2BB192-2445-4340-A33A-B775C3D397FA}" srcOrd="6" destOrd="0" presId="urn:microsoft.com/office/officeart/2005/8/layout/l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5FE032-BE2A-483A-B8BB-CAA36510C7B0}">
      <dsp:nvSpPr>
        <dsp:cNvPr id="0" name=""/>
        <dsp:cNvSpPr/>
      </dsp:nvSpPr>
      <dsp:spPr>
        <a:xfrm>
          <a:off x="147986" y="2515"/>
          <a:ext cx="3198821" cy="1279528"/>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13335" rIns="0" bIns="13335" numCol="1" spcCol="1270" anchor="ctr" anchorCtr="0">
          <a:noAutofit/>
        </a:bodyPr>
        <a:lstStyle/>
        <a:p>
          <a:pPr marL="0" lvl="0" indent="0" algn="ctr" defTabSz="933450" rtl="0">
            <a:lnSpc>
              <a:spcPct val="90000"/>
            </a:lnSpc>
            <a:spcBef>
              <a:spcPct val="0"/>
            </a:spcBef>
            <a:spcAft>
              <a:spcPct val="35000"/>
            </a:spcAft>
            <a:buNone/>
          </a:pPr>
          <a:r>
            <a:rPr lang="en-US" sz="2100" kern="1200">
              <a:latin typeface="Franklin Gothic Demi"/>
            </a:rPr>
            <a:t> Analysis vs Communication</a:t>
          </a:r>
          <a:endParaRPr lang="en-US" sz="2100" kern="1200"/>
        </a:p>
      </dsp:txBody>
      <dsp:txXfrm>
        <a:off x="787750" y="2515"/>
        <a:ext cx="1919293" cy="1279528"/>
      </dsp:txXfrm>
    </dsp:sp>
    <dsp:sp modelId="{56EBD406-F718-4B4A-9B89-AFBCDD59D064}">
      <dsp:nvSpPr>
        <dsp:cNvPr id="0" name=""/>
        <dsp:cNvSpPr/>
      </dsp:nvSpPr>
      <dsp:spPr>
        <a:xfrm>
          <a:off x="2930960" y="111275"/>
          <a:ext cx="2655021" cy="1062008"/>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320" tIns="10160" rIns="0" bIns="10160" numCol="1" spcCol="1270" anchor="ctr" anchorCtr="0">
          <a:noAutofit/>
        </a:bodyPr>
        <a:lstStyle/>
        <a:p>
          <a:pPr marL="0" lvl="0" indent="0" algn="ctr" defTabSz="711200" rtl="0">
            <a:lnSpc>
              <a:spcPct val="90000"/>
            </a:lnSpc>
            <a:spcBef>
              <a:spcPct val="0"/>
            </a:spcBef>
            <a:spcAft>
              <a:spcPct val="35000"/>
            </a:spcAft>
            <a:buNone/>
          </a:pPr>
          <a:r>
            <a:rPr lang="en-US" sz="1600" kern="1200">
              <a:latin typeface="Franklin Gothic Demi"/>
            </a:rPr>
            <a:t> Context</a:t>
          </a:r>
          <a:endParaRPr lang="en-US" sz="1600" kern="1200"/>
        </a:p>
      </dsp:txBody>
      <dsp:txXfrm>
        <a:off x="3461964" y="111275"/>
        <a:ext cx="1593013" cy="1062008"/>
      </dsp:txXfrm>
    </dsp:sp>
    <dsp:sp modelId="{27CBE26E-636E-40A9-B704-AEBF48E1481E}">
      <dsp:nvSpPr>
        <dsp:cNvPr id="0" name=""/>
        <dsp:cNvSpPr/>
      </dsp:nvSpPr>
      <dsp:spPr>
        <a:xfrm>
          <a:off x="5214279" y="111275"/>
          <a:ext cx="2655021" cy="1062008"/>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320" tIns="10160" rIns="0" bIns="10160" numCol="1" spcCol="1270" anchor="ctr" anchorCtr="0">
          <a:noAutofit/>
        </a:bodyPr>
        <a:lstStyle/>
        <a:p>
          <a:pPr marL="0" lvl="0" indent="0" algn="ctr" defTabSz="711200" rtl="0">
            <a:lnSpc>
              <a:spcPct val="90000"/>
            </a:lnSpc>
            <a:spcBef>
              <a:spcPct val="0"/>
            </a:spcBef>
            <a:spcAft>
              <a:spcPct val="35000"/>
            </a:spcAft>
            <a:buNone/>
          </a:pPr>
          <a:r>
            <a:rPr lang="en-US" sz="1600" kern="1200">
              <a:latin typeface="Franklin Gothic Demi"/>
            </a:rPr>
            <a:t> Audience</a:t>
          </a:r>
          <a:endParaRPr lang="en-US" sz="1600" kern="1200"/>
        </a:p>
      </dsp:txBody>
      <dsp:txXfrm>
        <a:off x="5745283" y="111275"/>
        <a:ext cx="1593013" cy="1062008"/>
      </dsp:txXfrm>
    </dsp:sp>
    <dsp:sp modelId="{6DB26CAD-9F9D-45FB-8BB7-4DB7E2F73D65}">
      <dsp:nvSpPr>
        <dsp:cNvPr id="0" name=""/>
        <dsp:cNvSpPr/>
      </dsp:nvSpPr>
      <dsp:spPr>
        <a:xfrm>
          <a:off x="7497597" y="111275"/>
          <a:ext cx="2655021" cy="1062008"/>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320" tIns="10160" rIns="0" bIns="10160" numCol="1" spcCol="1270" anchor="ctr" anchorCtr="0">
          <a:noAutofit/>
        </a:bodyPr>
        <a:lstStyle/>
        <a:p>
          <a:pPr marL="0" lvl="0" indent="0" algn="ctr" defTabSz="711200" rtl="0">
            <a:lnSpc>
              <a:spcPct val="90000"/>
            </a:lnSpc>
            <a:spcBef>
              <a:spcPct val="0"/>
            </a:spcBef>
            <a:spcAft>
              <a:spcPct val="35000"/>
            </a:spcAft>
            <a:buNone/>
          </a:pPr>
          <a:r>
            <a:rPr lang="en-US" sz="1600" kern="1200">
              <a:latin typeface="Franklin Gothic Demi"/>
            </a:rPr>
            <a:t> Purpose </a:t>
          </a:r>
          <a:endParaRPr lang="en-US" sz="1600" kern="1200"/>
        </a:p>
      </dsp:txBody>
      <dsp:txXfrm>
        <a:off x="8028601" y="111275"/>
        <a:ext cx="1593013" cy="1062008"/>
      </dsp:txXfrm>
    </dsp:sp>
    <dsp:sp modelId="{2EA5E617-16ED-41F6-B369-FF2BE8AB47F5}">
      <dsp:nvSpPr>
        <dsp:cNvPr id="0" name=""/>
        <dsp:cNvSpPr/>
      </dsp:nvSpPr>
      <dsp:spPr>
        <a:xfrm>
          <a:off x="147986" y="1461178"/>
          <a:ext cx="3198821" cy="1279528"/>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13335" rIns="0" bIns="13335" numCol="1" spcCol="1270" anchor="ctr" anchorCtr="0">
          <a:noAutofit/>
        </a:bodyPr>
        <a:lstStyle/>
        <a:p>
          <a:pPr marL="0" lvl="0" indent="0" algn="ctr" defTabSz="933450" rtl="0">
            <a:lnSpc>
              <a:spcPct val="90000"/>
            </a:lnSpc>
            <a:spcBef>
              <a:spcPct val="0"/>
            </a:spcBef>
            <a:spcAft>
              <a:spcPct val="35000"/>
            </a:spcAft>
            <a:buNone/>
          </a:pPr>
          <a:r>
            <a:rPr lang="en-US" sz="2100" kern="1200">
              <a:latin typeface="Franklin Gothic Demi"/>
            </a:rPr>
            <a:t> Design Solutions &amp; Functionality </a:t>
          </a:r>
          <a:endParaRPr lang="en-US" sz="2100" kern="1200"/>
        </a:p>
      </dsp:txBody>
      <dsp:txXfrm>
        <a:off x="787750" y="1461178"/>
        <a:ext cx="1919293" cy="1279528"/>
      </dsp:txXfrm>
    </dsp:sp>
    <dsp:sp modelId="{CD3C0EFB-F085-4953-8F69-6F5A3FB15CC1}">
      <dsp:nvSpPr>
        <dsp:cNvPr id="0" name=""/>
        <dsp:cNvSpPr/>
      </dsp:nvSpPr>
      <dsp:spPr>
        <a:xfrm>
          <a:off x="2930960" y="1569938"/>
          <a:ext cx="2655021" cy="1062008"/>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320" tIns="10160" rIns="0" bIns="10160" numCol="1" spcCol="1270" anchor="ctr" anchorCtr="0">
          <a:noAutofit/>
        </a:bodyPr>
        <a:lstStyle/>
        <a:p>
          <a:pPr marL="0" lvl="0" indent="0" algn="ctr" defTabSz="711200" rtl="0">
            <a:lnSpc>
              <a:spcPct val="90000"/>
            </a:lnSpc>
            <a:spcBef>
              <a:spcPct val="0"/>
            </a:spcBef>
            <a:spcAft>
              <a:spcPct val="35000"/>
            </a:spcAft>
            <a:buNone/>
          </a:pPr>
          <a:r>
            <a:rPr lang="en-US" sz="1600" kern="1200">
              <a:latin typeface="Franklin Gothic Demi"/>
            </a:rPr>
            <a:t> Representations</a:t>
          </a:r>
          <a:endParaRPr lang="en-US" sz="1600" kern="1200"/>
        </a:p>
      </dsp:txBody>
      <dsp:txXfrm>
        <a:off x="3461964" y="1569938"/>
        <a:ext cx="1593013" cy="1062008"/>
      </dsp:txXfrm>
    </dsp:sp>
    <dsp:sp modelId="{6D35DA57-A631-4D0D-9542-6B366000409C}">
      <dsp:nvSpPr>
        <dsp:cNvPr id="0" name=""/>
        <dsp:cNvSpPr/>
      </dsp:nvSpPr>
      <dsp:spPr>
        <a:xfrm>
          <a:off x="5214279" y="1569938"/>
          <a:ext cx="2655021" cy="1062008"/>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320" tIns="10160" rIns="0" bIns="10160" numCol="1" spcCol="1270" anchor="ctr" anchorCtr="0">
          <a:noAutofit/>
        </a:bodyPr>
        <a:lstStyle/>
        <a:p>
          <a:pPr marL="0" lvl="0" indent="0" algn="ctr" defTabSz="711200" rtl="0">
            <a:lnSpc>
              <a:spcPct val="90000"/>
            </a:lnSpc>
            <a:spcBef>
              <a:spcPct val="0"/>
            </a:spcBef>
            <a:spcAft>
              <a:spcPct val="35000"/>
            </a:spcAft>
            <a:buNone/>
          </a:pPr>
          <a:r>
            <a:rPr lang="en-US" sz="1600" kern="1200">
              <a:latin typeface="Franklin Gothic Demi"/>
            </a:rPr>
            <a:t> Chart selection</a:t>
          </a:r>
        </a:p>
      </dsp:txBody>
      <dsp:txXfrm>
        <a:off x="5745283" y="1569938"/>
        <a:ext cx="1593013" cy="1062008"/>
      </dsp:txXfrm>
    </dsp:sp>
    <dsp:sp modelId="{FE04555D-F45B-4955-BF3F-8CA601C3DF68}">
      <dsp:nvSpPr>
        <dsp:cNvPr id="0" name=""/>
        <dsp:cNvSpPr/>
      </dsp:nvSpPr>
      <dsp:spPr>
        <a:xfrm>
          <a:off x="7497597" y="1569938"/>
          <a:ext cx="2655021" cy="1062008"/>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320" tIns="10160" rIns="0" bIns="10160" numCol="1" spcCol="1270" anchor="ctr" anchorCtr="0">
          <a:noAutofit/>
        </a:bodyPr>
        <a:lstStyle/>
        <a:p>
          <a:pPr marL="0" lvl="0" indent="0" algn="ctr" defTabSz="711200" rtl="0">
            <a:lnSpc>
              <a:spcPct val="90000"/>
            </a:lnSpc>
            <a:spcBef>
              <a:spcPct val="0"/>
            </a:spcBef>
            <a:spcAft>
              <a:spcPct val="35000"/>
            </a:spcAft>
            <a:buNone/>
          </a:pPr>
          <a:r>
            <a:rPr lang="en-US" sz="1600" kern="1200">
              <a:latin typeface="Franklin Gothic Demi"/>
            </a:rPr>
            <a:t> Interactivity</a:t>
          </a:r>
        </a:p>
      </dsp:txBody>
      <dsp:txXfrm>
        <a:off x="8028601" y="1569938"/>
        <a:ext cx="1593013" cy="1062008"/>
      </dsp:txXfrm>
    </dsp:sp>
    <dsp:sp modelId="{F7AD7AC8-0302-4351-BA38-DA58E3AC1B80}">
      <dsp:nvSpPr>
        <dsp:cNvPr id="0" name=""/>
        <dsp:cNvSpPr/>
      </dsp:nvSpPr>
      <dsp:spPr>
        <a:xfrm>
          <a:off x="147986" y="2919840"/>
          <a:ext cx="3198821" cy="1279528"/>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13335" rIns="0" bIns="13335" numCol="1" spcCol="1270" anchor="ctr" anchorCtr="0">
          <a:noAutofit/>
        </a:bodyPr>
        <a:lstStyle/>
        <a:p>
          <a:pPr marL="0" lvl="0" indent="0" algn="ctr" defTabSz="933450" rtl="0">
            <a:lnSpc>
              <a:spcPct val="90000"/>
            </a:lnSpc>
            <a:spcBef>
              <a:spcPct val="0"/>
            </a:spcBef>
            <a:spcAft>
              <a:spcPct val="35000"/>
            </a:spcAft>
            <a:buNone/>
          </a:pPr>
          <a:r>
            <a:rPr lang="en-US" sz="2100" kern="1200">
              <a:latin typeface="Franklin Gothic Demi"/>
            </a:rPr>
            <a:t> Aesthetics</a:t>
          </a:r>
          <a:endParaRPr lang="en-US" sz="2100" kern="1200"/>
        </a:p>
      </dsp:txBody>
      <dsp:txXfrm>
        <a:off x="787750" y="2919840"/>
        <a:ext cx="1919293" cy="1279528"/>
      </dsp:txXfrm>
    </dsp:sp>
    <dsp:sp modelId="{BA9A8D76-8F81-4695-A3E4-14F77C472E9C}">
      <dsp:nvSpPr>
        <dsp:cNvPr id="0" name=""/>
        <dsp:cNvSpPr/>
      </dsp:nvSpPr>
      <dsp:spPr>
        <a:xfrm>
          <a:off x="2930960" y="3028600"/>
          <a:ext cx="2655021" cy="1062008"/>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320" tIns="10160" rIns="0" bIns="10160" numCol="1" spcCol="1270" anchor="ctr" anchorCtr="0">
          <a:noAutofit/>
        </a:bodyPr>
        <a:lstStyle/>
        <a:p>
          <a:pPr marL="0" lvl="0" indent="0" algn="ctr" defTabSz="711200" rtl="0">
            <a:lnSpc>
              <a:spcPct val="90000"/>
            </a:lnSpc>
            <a:spcBef>
              <a:spcPct val="0"/>
            </a:spcBef>
            <a:spcAft>
              <a:spcPct val="35000"/>
            </a:spcAft>
            <a:buNone/>
          </a:pPr>
          <a:r>
            <a:rPr lang="en-US" sz="1600" kern="1200">
              <a:latin typeface="Franklin Gothic Demi"/>
            </a:rPr>
            <a:t> Annotations</a:t>
          </a:r>
          <a:endParaRPr lang="en-US" sz="1600" kern="1200"/>
        </a:p>
      </dsp:txBody>
      <dsp:txXfrm>
        <a:off x="3461964" y="3028600"/>
        <a:ext cx="1593013" cy="1062008"/>
      </dsp:txXfrm>
    </dsp:sp>
    <dsp:sp modelId="{5962A6BF-3006-478D-BC5D-DD5D58162C00}">
      <dsp:nvSpPr>
        <dsp:cNvPr id="0" name=""/>
        <dsp:cNvSpPr/>
      </dsp:nvSpPr>
      <dsp:spPr>
        <a:xfrm>
          <a:off x="5214279" y="3028600"/>
          <a:ext cx="2655021" cy="1062008"/>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320" tIns="10160" rIns="0" bIns="10160" numCol="1" spcCol="1270" anchor="ctr" anchorCtr="0">
          <a:noAutofit/>
        </a:bodyPr>
        <a:lstStyle/>
        <a:p>
          <a:pPr marL="0" lvl="0" indent="0" algn="ctr" defTabSz="711200" rtl="0">
            <a:lnSpc>
              <a:spcPct val="90000"/>
            </a:lnSpc>
            <a:spcBef>
              <a:spcPct val="0"/>
            </a:spcBef>
            <a:spcAft>
              <a:spcPct val="35000"/>
            </a:spcAft>
            <a:buNone/>
          </a:pPr>
          <a:r>
            <a:rPr lang="en-US" sz="1600" kern="1200">
              <a:latin typeface="Franklin Gothic Demi"/>
            </a:rPr>
            <a:t> Colour</a:t>
          </a:r>
        </a:p>
      </dsp:txBody>
      <dsp:txXfrm>
        <a:off x="5745283" y="3028600"/>
        <a:ext cx="1593013" cy="1062008"/>
      </dsp:txXfrm>
    </dsp:sp>
    <dsp:sp modelId="{BF2BB192-2445-4340-A33A-B775C3D397FA}">
      <dsp:nvSpPr>
        <dsp:cNvPr id="0" name=""/>
        <dsp:cNvSpPr/>
      </dsp:nvSpPr>
      <dsp:spPr>
        <a:xfrm>
          <a:off x="7497597" y="3028600"/>
          <a:ext cx="2655021" cy="1062008"/>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320" tIns="10160" rIns="0" bIns="10160" numCol="1" spcCol="1270" anchor="ctr" anchorCtr="0">
          <a:noAutofit/>
        </a:bodyPr>
        <a:lstStyle/>
        <a:p>
          <a:pPr marL="0" lvl="0" indent="0" algn="ctr" defTabSz="711200" rtl="0">
            <a:lnSpc>
              <a:spcPct val="90000"/>
            </a:lnSpc>
            <a:spcBef>
              <a:spcPct val="0"/>
            </a:spcBef>
            <a:spcAft>
              <a:spcPct val="35000"/>
            </a:spcAft>
            <a:buNone/>
          </a:pPr>
          <a:r>
            <a:rPr lang="en-US" sz="1600" kern="1200">
              <a:latin typeface="Franklin Gothic Demi"/>
            </a:rPr>
            <a:t> Composition</a:t>
          </a:r>
        </a:p>
      </dsp:txBody>
      <dsp:txXfrm>
        <a:off x="8028601" y="3028600"/>
        <a:ext cx="1593013" cy="1062008"/>
      </dsp:txXfrm>
    </dsp:sp>
  </dsp:spTree>
</dsp:drawing>
</file>

<file path=ppt/diagrams/layout1.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95B66E5-15AA-4745-8A67-3CE257BEE39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4" name="Footer Placeholder 3">
            <a:extLst>
              <a:ext uri="{FF2B5EF4-FFF2-40B4-BE49-F238E27FC236}">
                <a16:creationId xmlns:a16="http://schemas.microsoft.com/office/drawing/2014/main" id="{AC844A45-21B3-834A-A491-E4E4B9DC117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AC039FDB-18A0-074D-8BA3-A4C3DE896AF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E6D13E5-4CEC-3A4A-8E5D-AFCEE7512EEC}" type="slidenum">
              <a:t>‹#›</a:t>
            </a:fld>
            <a:endParaRPr lang="en-US"/>
          </a:p>
        </p:txBody>
      </p:sp>
    </p:spTree>
    <p:extLst>
      <p:ext uri="{BB962C8B-B14F-4D97-AF65-F5344CB8AC3E}">
        <p14:creationId xmlns:p14="http://schemas.microsoft.com/office/powerpoint/2010/main" val="265322844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EE7A52F-9D89-7442-A8E9-48D1527B5F6B}" type="datetimeFigureOut">
              <a:rPr lang="en-US" smtClean="0"/>
              <a:t>5/10/2023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89C7E07-3C67-C64C-8DA0-0404F6303970}" type="slidenum">
              <a:rPr lang="en-US" smtClean="0"/>
              <a:t>‹#›</a:t>
            </a:fld>
            <a:endParaRPr lang="en-US"/>
          </a:p>
        </p:txBody>
      </p:sp>
    </p:spTree>
    <p:extLst>
      <p:ext uri="{BB962C8B-B14F-4D97-AF65-F5344CB8AC3E}">
        <p14:creationId xmlns:p14="http://schemas.microsoft.com/office/powerpoint/2010/main" val="40325283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www.ons.gov.uk/employmentandlabourmarket/peopleinwork/earningsandworkinghours/bulletins/genderpaygapintheuk/2022" TargetMode="External"/><Relationship Id="rId2" Type="http://schemas.openxmlformats.org/officeDocument/2006/relationships/slide" Target="../slides/slide15.xml"/><Relationship Id="rId1" Type="http://schemas.openxmlformats.org/officeDocument/2006/relationships/notesMaster" Target="../notesMasters/notesMaster1.xml"/><Relationship Id="rId4" Type="http://schemas.openxmlformats.org/officeDocument/2006/relationships/hyperlink" Target="https://storage.googleapis.com/kaggle-media/surveys/Kaggle's%20State%20of%20Machine%20Learning%20and%20Data%20Science%202021.pdf"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cs typeface="Calibri"/>
              </a:rPr>
              <a:t>Prompts: </a:t>
            </a:r>
            <a:endParaRPr lang="en-GB" b="1" dirty="0"/>
          </a:p>
          <a:p>
            <a:r>
              <a:rPr lang="en-GB" b="1" dirty="0">
                <a:cs typeface="Calibri"/>
              </a:rPr>
              <a:t>Context – </a:t>
            </a:r>
            <a:r>
              <a:rPr lang="en-GB" dirty="0">
                <a:cs typeface="Calibri"/>
              </a:rPr>
              <a:t>talk briefly about the survey and what it collects / their sample etc</a:t>
            </a:r>
            <a:endParaRPr lang="en-GB" dirty="0"/>
          </a:p>
          <a:p>
            <a:r>
              <a:rPr lang="en-GB" b="1" dirty="0"/>
              <a:t>Audience: </a:t>
            </a:r>
            <a:r>
              <a:rPr lang="en-GB" dirty="0"/>
              <a:t>We can assume some mathematical literacy due to the company / platform.</a:t>
            </a:r>
          </a:p>
          <a:p>
            <a:r>
              <a:rPr lang="en-GB" b="1" dirty="0">
                <a:cs typeface="Calibri"/>
              </a:rPr>
              <a:t>Aim</a:t>
            </a:r>
            <a:r>
              <a:rPr lang="en-GB" dirty="0">
                <a:cs typeface="Calibri"/>
              </a:rPr>
              <a:t>: Highlight that the focus is creating a series of complimentary charts that form part of a commercial social media presence – not 3 charts that will be used together in one post </a:t>
            </a:r>
          </a:p>
        </p:txBody>
      </p:sp>
      <p:sp>
        <p:nvSpPr>
          <p:cNvPr id="4" name="Slide Number Placeholder 3"/>
          <p:cNvSpPr>
            <a:spLocks noGrp="1"/>
          </p:cNvSpPr>
          <p:nvPr>
            <p:ph type="sldNum" sz="quarter" idx="5"/>
          </p:nvPr>
        </p:nvSpPr>
        <p:spPr/>
        <p:txBody>
          <a:bodyPr/>
          <a:lstStyle/>
          <a:p>
            <a:fld id="{A89C7E07-3C67-C64C-8DA0-0404F6303970}" type="slidenum">
              <a:rPr lang="en-US" smtClean="0"/>
              <a:t>4</a:t>
            </a:fld>
            <a:endParaRPr lang="en-US"/>
          </a:p>
        </p:txBody>
      </p:sp>
    </p:spTree>
    <p:extLst>
      <p:ext uri="{BB962C8B-B14F-4D97-AF65-F5344CB8AC3E}">
        <p14:creationId xmlns:p14="http://schemas.microsoft.com/office/powerpoint/2010/main" val="7581461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cs typeface="Calibri"/>
              </a:rPr>
              <a:t>Jen – Prompts</a:t>
            </a:r>
          </a:p>
          <a:p>
            <a:pPr marL="171450" indent="-171450">
              <a:buFont typeface="Calibri"/>
              <a:buChar char="-"/>
            </a:pPr>
            <a:r>
              <a:rPr lang="en-US">
                <a:cs typeface="Calibri"/>
              </a:rPr>
              <a:t>The graphic displayed demonstrates the thought process that underpinned our product design and development process. It was inspired by material in Kirk's book.</a:t>
            </a:r>
            <a:endParaRPr lang="en-US">
              <a:ea typeface="Calibri"/>
              <a:cs typeface="Calibri"/>
            </a:endParaRPr>
          </a:p>
          <a:p>
            <a:pPr marL="171450" indent="-171450">
              <a:buFont typeface="Calibri"/>
              <a:buChar char="-"/>
            </a:pPr>
            <a:r>
              <a:rPr lang="en-US">
                <a:cs typeface="Calibri"/>
              </a:rPr>
              <a:t>Because we are producing </a:t>
            </a:r>
            <a:r>
              <a:rPr lang="en-US" err="1">
                <a:cs typeface="Calibri"/>
              </a:rPr>
              <a:t>visualisations</a:t>
            </a:r>
            <a:r>
              <a:rPr lang="en-US">
                <a:cs typeface="Calibri"/>
              </a:rPr>
              <a:t> that can be used as standalone </a:t>
            </a:r>
            <a:r>
              <a:rPr lang="en-US" err="1">
                <a:cs typeface="Calibri"/>
              </a:rPr>
              <a:t>visualisations</a:t>
            </a:r>
            <a:r>
              <a:rPr lang="en-US">
                <a:cs typeface="Calibri"/>
              </a:rPr>
              <a:t> within the context of a company's social media, this influenced our decision-making </a:t>
            </a:r>
            <a:endParaRPr lang="en-US">
              <a:ea typeface="Calibri"/>
              <a:cs typeface="Calibri"/>
            </a:endParaRPr>
          </a:p>
          <a:p>
            <a:r>
              <a:rPr lang="en-US" err="1">
                <a:cs typeface="Calibri"/>
              </a:rPr>
              <a:t>e.g</a:t>
            </a:r>
            <a:r>
              <a:rPr lang="en-US">
                <a:cs typeface="Calibri"/>
              </a:rPr>
              <a:t> </a:t>
            </a:r>
            <a:r>
              <a:rPr lang="en-US" u="sng">
                <a:cs typeface="Calibri"/>
              </a:rPr>
              <a:t>the charts don't need to tell a sequential story, </a:t>
            </a:r>
            <a:r>
              <a:rPr lang="en-US">
                <a:cs typeface="Calibri"/>
              </a:rPr>
              <a:t>but need to have enough similarities that they could be put into Kaggle's website and socials without looking incongruent</a:t>
            </a:r>
            <a:endParaRPr lang="en-US">
              <a:ea typeface="Calibri"/>
              <a:cs typeface="Calibri"/>
            </a:endParaRPr>
          </a:p>
          <a:p>
            <a:pPr marL="171450" indent="-171450">
              <a:buFont typeface="Calibri"/>
              <a:buChar char="-"/>
            </a:pPr>
            <a:r>
              <a:rPr lang="en-US">
                <a:cs typeface="Calibri"/>
              </a:rPr>
              <a:t>The focus was communication over analysis, which allowed more 'fun' interactivity without being gimmicky. We wanted the interactions and </a:t>
            </a:r>
            <a:r>
              <a:rPr lang="en-US" err="1">
                <a:cs typeface="Calibri"/>
              </a:rPr>
              <a:t>colour</a:t>
            </a:r>
            <a:r>
              <a:rPr lang="en-US">
                <a:cs typeface="Calibri"/>
              </a:rPr>
              <a:t> choices to add something to the meaning creations rather than focus purely on aesthetics.</a:t>
            </a:r>
            <a:endParaRPr lang="en-US">
              <a:ea typeface="Calibri"/>
              <a:cs typeface="Calibri"/>
            </a:endParaRPr>
          </a:p>
        </p:txBody>
      </p:sp>
      <p:sp>
        <p:nvSpPr>
          <p:cNvPr id="4" name="Slide Number Placeholder 3"/>
          <p:cNvSpPr>
            <a:spLocks noGrp="1"/>
          </p:cNvSpPr>
          <p:nvPr>
            <p:ph type="sldNum" sz="quarter" idx="5"/>
          </p:nvPr>
        </p:nvSpPr>
        <p:spPr/>
        <p:txBody>
          <a:bodyPr/>
          <a:lstStyle/>
          <a:p>
            <a:fld id="{A89C7E07-3C67-C64C-8DA0-0404F6303970}" type="slidenum">
              <a:rPr lang="en-US" smtClean="0"/>
              <a:t>5</a:t>
            </a:fld>
            <a:endParaRPr lang="en-US"/>
          </a:p>
        </p:txBody>
      </p:sp>
    </p:spTree>
    <p:extLst>
      <p:ext uri="{BB962C8B-B14F-4D97-AF65-F5344CB8AC3E}">
        <p14:creationId xmlns:p14="http://schemas.microsoft.com/office/powerpoint/2010/main" val="42741432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a:t>Supporting scenario </a:t>
            </a:r>
            <a:r>
              <a:rPr lang="en-GB"/>
              <a:t>- Central data cleansing was done in Excel with group approved changes, but individual processing for charts and EDA for charts was done in whichever platform team members preferred (e.g. </a:t>
            </a:r>
            <a:r>
              <a:rPr lang="en-GB" err="1"/>
              <a:t>PowerBI</a:t>
            </a:r>
            <a:r>
              <a:rPr lang="en-GB"/>
              <a:t>, Excel, Python). </a:t>
            </a:r>
            <a:endParaRPr lang="en-US"/>
          </a:p>
          <a:p>
            <a:r>
              <a:rPr lang="en-GB"/>
              <a:t>This allowed us to mirror the workplace where flexibility and professional trust are key.</a:t>
            </a:r>
            <a:endParaRPr lang="en-US"/>
          </a:p>
          <a:p>
            <a:endParaRPr lang="en-US"/>
          </a:p>
          <a:p>
            <a:endParaRPr lang="en-GB">
              <a:cs typeface="Calibri"/>
            </a:endParaRPr>
          </a:p>
        </p:txBody>
      </p:sp>
      <p:sp>
        <p:nvSpPr>
          <p:cNvPr id="4" name="Slide Number Placeholder 3"/>
          <p:cNvSpPr>
            <a:spLocks noGrp="1"/>
          </p:cNvSpPr>
          <p:nvPr>
            <p:ph type="sldNum" sz="quarter" idx="5"/>
          </p:nvPr>
        </p:nvSpPr>
        <p:spPr/>
        <p:txBody>
          <a:bodyPr/>
          <a:lstStyle/>
          <a:p>
            <a:fld id="{A89C7E07-3C67-C64C-8DA0-0404F6303970}" type="slidenum">
              <a:rPr lang="en-US" smtClean="0"/>
              <a:t>7</a:t>
            </a:fld>
            <a:endParaRPr lang="en-US"/>
          </a:p>
        </p:txBody>
      </p:sp>
    </p:spTree>
    <p:extLst>
      <p:ext uri="{BB962C8B-B14F-4D97-AF65-F5344CB8AC3E}">
        <p14:creationId xmlns:p14="http://schemas.microsoft.com/office/powerpoint/2010/main" val="15103859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a:cs typeface="Calibri"/>
              </a:rPr>
              <a:t>Georgia: </a:t>
            </a:r>
          </a:p>
          <a:p>
            <a:r>
              <a:rPr lang="en-GB" b="1">
                <a:cs typeface="Calibri"/>
              </a:rPr>
              <a:t>Main points to cover:</a:t>
            </a:r>
          </a:p>
          <a:p>
            <a:pPr marL="228600" indent="-228600">
              <a:buAutoNum type="arabicPeriod"/>
            </a:pPr>
            <a:r>
              <a:rPr lang="en-GB">
                <a:cs typeface="Calibri"/>
              </a:rPr>
              <a:t>The original dataset had errors and inconsistencies in the column names (e.g. variations on country names)</a:t>
            </a:r>
          </a:p>
          <a:p>
            <a:pPr marL="228600" indent="-228600">
              <a:buAutoNum type="arabicPeriod"/>
            </a:pPr>
            <a:r>
              <a:rPr lang="en-GB">
                <a:cs typeface="Calibri"/>
              </a:rPr>
              <a:t>Some of the columns had a lot of fields and some inconsistencies (e.g. salary had people saying 0-15,000 as well as 0-14,999). We chose to create larger salary bands as part of our group pre-processing to facilitate </a:t>
            </a:r>
            <a:r>
              <a:rPr lang="en-GB" err="1">
                <a:cs typeface="Calibri"/>
              </a:rPr>
              <a:t>eda</a:t>
            </a:r>
            <a:r>
              <a:rPr lang="en-GB">
                <a:cs typeface="Calibri"/>
              </a:rPr>
              <a:t>. </a:t>
            </a:r>
          </a:p>
          <a:p>
            <a:pPr marL="228600" indent="-228600">
              <a:buAutoNum type="arabicPeriod"/>
            </a:pPr>
            <a:r>
              <a:rPr lang="en-GB">
                <a:cs typeface="Calibri"/>
              </a:rPr>
              <a:t>Created an agreed set of changes, led by Fai (give some examples)</a:t>
            </a:r>
          </a:p>
          <a:p>
            <a:pPr marL="228600" indent="-228600">
              <a:buAutoNum type="arabicPeriod"/>
            </a:pPr>
            <a:r>
              <a:rPr lang="en-GB">
                <a:cs typeface="Calibri"/>
              </a:rPr>
              <a:t>Each person in the group was responsible for making the required changes in the group's master dataset </a:t>
            </a:r>
          </a:p>
          <a:p>
            <a:pPr marL="228600" indent="-228600">
              <a:buAutoNum type="arabicPeriod"/>
            </a:pPr>
            <a:r>
              <a:rPr lang="en-GB">
                <a:cs typeface="Calibri"/>
              </a:rPr>
              <a:t>Once this was completed and the team have quality assured the master changes, we continued with individual pre-processing specific to our individual charts. </a:t>
            </a:r>
          </a:p>
        </p:txBody>
      </p:sp>
      <p:sp>
        <p:nvSpPr>
          <p:cNvPr id="4" name="Slide Number Placeholder 3"/>
          <p:cNvSpPr>
            <a:spLocks noGrp="1"/>
          </p:cNvSpPr>
          <p:nvPr>
            <p:ph type="sldNum" sz="quarter" idx="5"/>
          </p:nvPr>
        </p:nvSpPr>
        <p:spPr/>
        <p:txBody>
          <a:bodyPr/>
          <a:lstStyle/>
          <a:p>
            <a:fld id="{A89C7E07-3C67-C64C-8DA0-0404F6303970}" type="slidenum">
              <a:rPr lang="en-US" smtClean="0"/>
              <a:t>8</a:t>
            </a:fld>
            <a:endParaRPr lang="en-US"/>
          </a:p>
        </p:txBody>
      </p:sp>
    </p:spTree>
    <p:extLst>
      <p:ext uri="{BB962C8B-B14F-4D97-AF65-F5344CB8AC3E}">
        <p14:creationId xmlns:p14="http://schemas.microsoft.com/office/powerpoint/2010/main" val="5344266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89C7E07-3C67-C64C-8DA0-0404F6303970}" type="slidenum">
              <a:rPr lang="en-US" smtClean="0"/>
              <a:t>9</a:t>
            </a:fld>
            <a:endParaRPr lang="en-US"/>
          </a:p>
        </p:txBody>
      </p:sp>
    </p:spTree>
    <p:extLst>
      <p:ext uri="{BB962C8B-B14F-4D97-AF65-F5344CB8AC3E}">
        <p14:creationId xmlns:p14="http://schemas.microsoft.com/office/powerpoint/2010/main" val="7431647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cs typeface="Calibri"/>
              </a:rPr>
              <a:t>Women in STEM are an under-represented group</a:t>
            </a:r>
          </a:p>
          <a:p>
            <a:endParaRPr lang="en-US">
              <a:cs typeface="Calibri"/>
            </a:endParaRPr>
          </a:p>
          <a:p>
            <a:r>
              <a:rPr lang="en-US" b="1">
                <a:cs typeface="Calibri"/>
              </a:rPr>
              <a:t>Women in society at large are paid less than men</a:t>
            </a:r>
          </a:p>
          <a:p>
            <a:pPr marL="171450" indent="-171450">
              <a:buFont typeface="Calibri"/>
              <a:buChar char="-"/>
            </a:pPr>
            <a:r>
              <a:rPr lang="en-US">
                <a:cs typeface="Calibri"/>
              </a:rPr>
              <a:t>Women (and those who were observed female at birth) are less likely to negotiate their salary at interview, less likely to  seek a raise, and less likely to go for promotions unless they tick more criteria than male colleagues (and those observed male at birth). </a:t>
            </a:r>
          </a:p>
          <a:p>
            <a:pPr marL="171450" indent="-171450">
              <a:buFont typeface="Calibri"/>
              <a:buChar char="-"/>
            </a:pPr>
            <a:endParaRPr lang="en-US">
              <a:cs typeface="Calibri"/>
            </a:endParaRPr>
          </a:p>
          <a:p>
            <a:r>
              <a:rPr lang="en-US">
                <a:cs typeface="Calibri"/>
              </a:rPr>
              <a:t>This chart explores the education and salary distribution of Kaggle respondents and also communicates the breakdown gender within each category, showing women (and those identifying as women) as well as men (and those identifying as men). </a:t>
            </a:r>
          </a:p>
          <a:p>
            <a:endParaRPr lang="en-US">
              <a:cs typeface="Calibri"/>
            </a:endParaRPr>
          </a:p>
          <a:p>
            <a:r>
              <a:rPr lang="en-US" b="1">
                <a:cs typeface="Calibri"/>
              </a:rPr>
              <a:t>References </a:t>
            </a:r>
          </a:p>
          <a:p>
            <a:r>
              <a:rPr lang="en-US"/>
              <a:t>https://www.stemwomen.com/women-in-stem-percentages-of-women-in-stem-statistics</a:t>
            </a:r>
            <a:endParaRPr lang="en-US">
              <a:cs typeface="Calibri"/>
            </a:endParaRPr>
          </a:p>
        </p:txBody>
      </p:sp>
      <p:sp>
        <p:nvSpPr>
          <p:cNvPr id="4" name="Slide Number Placeholder 3"/>
          <p:cNvSpPr>
            <a:spLocks noGrp="1"/>
          </p:cNvSpPr>
          <p:nvPr>
            <p:ph type="sldNum" sz="quarter" idx="5"/>
          </p:nvPr>
        </p:nvSpPr>
        <p:spPr/>
        <p:txBody>
          <a:bodyPr/>
          <a:lstStyle/>
          <a:p>
            <a:fld id="{A89C7E07-3C67-C64C-8DA0-0404F6303970}" type="slidenum">
              <a:rPr lang="en-US" smtClean="0"/>
              <a:t>14</a:t>
            </a:fld>
            <a:endParaRPr lang="en-US"/>
          </a:p>
        </p:txBody>
      </p:sp>
    </p:spTree>
    <p:extLst>
      <p:ext uri="{BB962C8B-B14F-4D97-AF65-F5344CB8AC3E}">
        <p14:creationId xmlns:p14="http://schemas.microsoft.com/office/powerpoint/2010/main" val="6265014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Reflections:</a:t>
            </a:r>
          </a:p>
          <a:p>
            <a:r>
              <a:rPr lang="en-US">
                <a:cs typeface="Calibri"/>
              </a:rPr>
              <a:t>ONS statistics suggests nationally the gender pay gap is small for full time employees under the age of 40, but above that the full time gap </a:t>
            </a:r>
            <a:r>
              <a:rPr lang="en-US" err="1">
                <a:cs typeface="Calibri"/>
              </a:rPr>
              <a:t>inceases</a:t>
            </a:r>
            <a:r>
              <a:rPr lang="en-US">
                <a:cs typeface="Calibri"/>
              </a:rPr>
              <a:t>. </a:t>
            </a:r>
          </a:p>
          <a:p>
            <a:r>
              <a:rPr lang="en-US">
                <a:hlinkClick r:id="rId3"/>
              </a:rPr>
              <a:t>https://www.ons.gov.uk/employmentandlabourmarket/peopleinwork/earningsandworkinghours/bulletins/genderpaygapintheuk/2022</a:t>
            </a:r>
            <a:endParaRPr lang="en-US"/>
          </a:p>
          <a:p>
            <a:endParaRPr lang="en-US">
              <a:cs typeface="Calibri"/>
            </a:endParaRPr>
          </a:p>
          <a:p>
            <a:r>
              <a:rPr lang="en-US">
                <a:cs typeface="Calibri"/>
              </a:rPr>
              <a:t>This chart draws on global statistics so having the advanced option to filter by age and / or country might provide more nuanced trends that can help inform individuals in their next career steps. </a:t>
            </a:r>
          </a:p>
          <a:p>
            <a:endParaRPr lang="en-US">
              <a:cs typeface="Calibri"/>
            </a:endParaRPr>
          </a:p>
          <a:p>
            <a:endParaRPr lang="en-US">
              <a:cs typeface="Calibri"/>
            </a:endParaRPr>
          </a:p>
          <a:p>
            <a:r>
              <a:rPr lang="en-US">
                <a:cs typeface="Calibri"/>
              </a:rPr>
              <a:t>Kaggle executive summary from 2021 shows that in the US, most data scientists earned 6 figure salaries, whereas in India most earned less than 50,000 </a:t>
            </a:r>
            <a:r>
              <a:rPr lang="en-US">
                <a:hlinkClick r:id="rId4"/>
              </a:rPr>
              <a:t>https://storage.googleapis.com/kaggle-media/surveys/Kaggle's%20State%20of%20Machine%20Learning%20and%20Data%20Science%202021.pdf</a:t>
            </a:r>
            <a:r>
              <a:rPr lang="en-US"/>
              <a:t> </a:t>
            </a:r>
          </a:p>
        </p:txBody>
      </p:sp>
      <p:sp>
        <p:nvSpPr>
          <p:cNvPr id="4" name="Slide Number Placeholder 3"/>
          <p:cNvSpPr>
            <a:spLocks noGrp="1"/>
          </p:cNvSpPr>
          <p:nvPr>
            <p:ph type="sldNum" sz="quarter" idx="5"/>
          </p:nvPr>
        </p:nvSpPr>
        <p:spPr/>
        <p:txBody>
          <a:bodyPr/>
          <a:lstStyle/>
          <a:p>
            <a:fld id="{A89C7E07-3C67-C64C-8DA0-0404F6303970}" type="slidenum">
              <a:rPr lang="en-US" smtClean="0"/>
              <a:t>15</a:t>
            </a:fld>
            <a:endParaRPr lang="en-US"/>
          </a:p>
        </p:txBody>
      </p:sp>
    </p:spTree>
    <p:extLst>
      <p:ext uri="{BB962C8B-B14F-4D97-AF65-F5344CB8AC3E}">
        <p14:creationId xmlns:p14="http://schemas.microsoft.com/office/powerpoint/2010/main" val="35095128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cs typeface="Calibri"/>
              </a:rPr>
              <a:t>Security:</a:t>
            </a:r>
          </a:p>
          <a:p>
            <a:pPr marL="171450" indent="-171450">
              <a:buFont typeface="Calibri"/>
              <a:buChar char="-"/>
            </a:pPr>
            <a:r>
              <a:rPr lang="en-US">
                <a:cs typeface="Calibri"/>
              </a:rPr>
              <a:t>Using libraries relies on developers keeping the libraries updated. A library such as d3js is likely more secure than other small-scale user created libraries but it's prudent to be aware of the potential issues when using packages and libraries</a:t>
            </a:r>
          </a:p>
          <a:p>
            <a:pPr marL="171450" indent="-171450">
              <a:buFont typeface="Calibri"/>
              <a:buChar char="-"/>
            </a:pPr>
            <a:r>
              <a:rPr lang="en-US">
                <a:cs typeface="Calibri"/>
              </a:rPr>
              <a:t>Extensions are useful applications, but they can have security vulnerabilities. In 2021 Open in Default Browser, commonly used for viewing HTML documents in Visual Studio Code was identified as being vulnerable. </a:t>
            </a:r>
          </a:p>
          <a:p>
            <a:pPr marL="171450" indent="-171450">
              <a:buFont typeface="Calibri"/>
              <a:buChar char="-"/>
            </a:pPr>
            <a:r>
              <a:rPr lang="en-US"/>
              <a:t>Using online CSV to JSON converters</a:t>
            </a:r>
          </a:p>
          <a:p>
            <a:pPr marL="171450" indent="-171450">
              <a:buFont typeface="Calibri"/>
              <a:buChar char="-"/>
            </a:pPr>
            <a:endParaRPr lang="en-US">
              <a:cs typeface="Calibri"/>
            </a:endParaRPr>
          </a:p>
        </p:txBody>
      </p:sp>
      <p:sp>
        <p:nvSpPr>
          <p:cNvPr id="4" name="Slide Number Placeholder 3"/>
          <p:cNvSpPr>
            <a:spLocks noGrp="1"/>
          </p:cNvSpPr>
          <p:nvPr>
            <p:ph type="sldNum" sz="quarter" idx="5"/>
          </p:nvPr>
        </p:nvSpPr>
        <p:spPr/>
        <p:txBody>
          <a:bodyPr/>
          <a:lstStyle/>
          <a:p>
            <a:fld id="{A89C7E07-3C67-C64C-8DA0-0404F6303970}" type="slidenum">
              <a:rPr lang="en-US" smtClean="0"/>
              <a:t>16</a:t>
            </a:fld>
            <a:endParaRPr lang="en-US"/>
          </a:p>
        </p:txBody>
      </p:sp>
    </p:spTree>
    <p:extLst>
      <p:ext uri="{BB962C8B-B14F-4D97-AF65-F5344CB8AC3E}">
        <p14:creationId xmlns:p14="http://schemas.microsoft.com/office/powerpoint/2010/main" val="10307867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89C7E07-3C67-C64C-8DA0-0404F6303970}" type="slidenum">
              <a:rPr lang="en-US" smtClean="0"/>
              <a:t>17</a:t>
            </a:fld>
            <a:endParaRPr lang="en-US"/>
          </a:p>
        </p:txBody>
      </p:sp>
    </p:spTree>
    <p:extLst>
      <p:ext uri="{BB962C8B-B14F-4D97-AF65-F5344CB8AC3E}">
        <p14:creationId xmlns:p14="http://schemas.microsoft.com/office/powerpoint/2010/main" val="31151905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6987D-0137-DE42-B76B-FF621E808D90}"/>
              </a:ext>
            </a:extLst>
          </p:cNvPr>
          <p:cNvSpPr>
            <a:spLocks noGrp="1"/>
          </p:cNvSpPr>
          <p:nvPr>
            <p:ph type="ctrTitle"/>
          </p:nvPr>
        </p:nvSpPr>
        <p:spPr>
          <a:xfrm>
            <a:off x="6367054" y="2116182"/>
            <a:ext cx="5491571" cy="1514019"/>
          </a:xfrm>
          <a:prstGeom prst="rect">
            <a:avLst/>
          </a:prstGeom>
        </p:spPr>
        <p:txBody>
          <a:bodyPr lIns="0" tIns="0" rIns="0" bIns="0" anchor="b">
            <a:noAutofit/>
          </a:bodyPr>
          <a:lstStyle>
            <a:lvl1pPr algn="l">
              <a:defRPr sz="6000" b="1" i="0" spc="100" baseline="0">
                <a:solidFill>
                  <a:schemeClr val="bg1"/>
                </a:solidFill>
                <a:latin typeface="+mj-lt"/>
              </a:defRPr>
            </a:lvl1pPr>
          </a:lstStyle>
          <a:p>
            <a:r>
              <a:rPr lang="en-US"/>
              <a:t>Click to edit Master title style</a:t>
            </a:r>
          </a:p>
        </p:txBody>
      </p:sp>
      <p:grpSp>
        <p:nvGrpSpPr>
          <p:cNvPr id="9" name="Group 8">
            <a:extLst>
              <a:ext uri="{FF2B5EF4-FFF2-40B4-BE49-F238E27FC236}">
                <a16:creationId xmlns:a16="http://schemas.microsoft.com/office/drawing/2014/main" id="{C26C18C3-ED25-DD4B-BA72-24932D54DE37}"/>
              </a:ext>
            </a:extLst>
          </p:cNvPr>
          <p:cNvGrpSpPr>
            <a:grpSpLocks/>
          </p:cNvGrpSpPr>
          <p:nvPr userDrawn="1"/>
        </p:nvGrpSpPr>
        <p:grpSpPr bwMode="auto">
          <a:xfrm>
            <a:off x="1" y="758752"/>
            <a:ext cx="6099248" cy="6099248"/>
            <a:chOff x="0" y="12289"/>
            <a:chExt cx="3550" cy="3551"/>
          </a:xfrm>
        </p:grpSpPr>
        <p:sp>
          <p:nvSpPr>
            <p:cNvPr id="10" name="Freeform 9">
              <a:extLst>
                <a:ext uri="{FF2B5EF4-FFF2-40B4-BE49-F238E27FC236}">
                  <a16:creationId xmlns:a16="http://schemas.microsoft.com/office/drawing/2014/main" id="{C07CC263-2515-F147-8CC5-F8E9FF9FA8E4}"/>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sp>
          <p:nvSpPr>
            <p:cNvPr id="11" name="Freeform 10">
              <a:extLst>
                <a:ext uri="{FF2B5EF4-FFF2-40B4-BE49-F238E27FC236}">
                  <a16:creationId xmlns:a16="http://schemas.microsoft.com/office/drawing/2014/main" id="{43B40037-7481-524B-8685-404D965690F2}"/>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sp>
          <p:nvSpPr>
            <p:cNvPr id="12" name="Freeform 11">
              <a:extLst>
                <a:ext uri="{FF2B5EF4-FFF2-40B4-BE49-F238E27FC236}">
                  <a16:creationId xmlns:a16="http://schemas.microsoft.com/office/drawing/2014/main" id="{7B759713-8408-EE47-9394-3DA6F5E4B624}"/>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grpSp>
      <p:sp>
        <p:nvSpPr>
          <p:cNvPr id="18" name="Text Placeholder 29">
            <a:extLst>
              <a:ext uri="{FF2B5EF4-FFF2-40B4-BE49-F238E27FC236}">
                <a16:creationId xmlns:a16="http://schemas.microsoft.com/office/drawing/2014/main" id="{276A9CD7-E675-3048-86D3-3546A2F6B456}"/>
              </a:ext>
            </a:extLst>
          </p:cNvPr>
          <p:cNvSpPr>
            <a:spLocks noGrp="1"/>
          </p:cNvSpPr>
          <p:nvPr>
            <p:ph type="body" sz="quarter" idx="11"/>
          </p:nvPr>
        </p:nvSpPr>
        <p:spPr>
          <a:xfrm>
            <a:off x="6367055" y="4549553"/>
            <a:ext cx="5491570" cy="953337"/>
          </a:xfrm>
        </p:spPr>
        <p:txBody>
          <a:bodyPr lIns="0" tIns="0" rIns="0" bIns="0">
            <a:noAutofit/>
          </a:bodyPr>
          <a:lstStyle>
            <a:lvl1pPr marL="0" indent="0">
              <a:buNone/>
              <a:defRPr sz="1800" b="0" i="0">
                <a:solidFill>
                  <a:schemeClr val="tx2"/>
                </a:solidFill>
                <a:latin typeface="+mn-lt"/>
              </a:defRPr>
            </a:lvl1pPr>
            <a:lvl2pPr>
              <a:defRPr sz="4000"/>
            </a:lvl2pPr>
            <a:lvl3pPr>
              <a:defRPr sz="4000"/>
            </a:lvl3pPr>
            <a:lvl4pPr>
              <a:defRPr sz="4000"/>
            </a:lvl4pPr>
            <a:lvl5pPr>
              <a:defRPr sz="4000"/>
            </a:lvl5pPr>
          </a:lstStyle>
          <a:p>
            <a:pPr lvl="0"/>
            <a:r>
              <a:rPr lang="en-US"/>
              <a:t>Click to edit Master text styles</a:t>
            </a:r>
          </a:p>
        </p:txBody>
      </p:sp>
      <p:cxnSp>
        <p:nvCxnSpPr>
          <p:cNvPr id="13" name="Straight Connector 12">
            <a:extLst>
              <a:ext uri="{FF2B5EF4-FFF2-40B4-BE49-F238E27FC236}">
                <a16:creationId xmlns:a16="http://schemas.microsoft.com/office/drawing/2014/main" id="{A69706A2-3726-FE4E-B923-E75D48597816}"/>
              </a:ext>
            </a:extLst>
          </p:cNvPr>
          <p:cNvCxnSpPr>
            <a:cxnSpLocks/>
          </p:cNvCxnSpPr>
          <p:nvPr userDrawn="1"/>
        </p:nvCxnSpPr>
        <p:spPr>
          <a:xfrm>
            <a:off x="6367055" y="4252111"/>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0271085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 Col">
    <p:bg>
      <p:bgPr>
        <a:solidFill>
          <a:schemeClr val="tx1"/>
        </a:solidFill>
        <a:effectLst/>
      </p:bgPr>
    </p:bg>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BDEF3328-825B-3946-8472-DB93D6A32867}"/>
              </a:ext>
            </a:extLst>
          </p:cNvPr>
          <p:cNvGrpSpPr>
            <a:grpSpLocks/>
          </p:cNvGrpSpPr>
          <p:nvPr userDrawn="1"/>
        </p:nvGrpSpPr>
        <p:grpSpPr bwMode="auto">
          <a:xfrm rot="16200000" flipV="1">
            <a:off x="0" y="3900132"/>
            <a:ext cx="2959226" cy="2959226"/>
            <a:chOff x="0" y="12289"/>
            <a:chExt cx="3550" cy="3551"/>
          </a:xfrm>
        </p:grpSpPr>
        <p:sp>
          <p:nvSpPr>
            <p:cNvPr id="20" name="Freeform 19">
              <a:extLst>
                <a:ext uri="{FF2B5EF4-FFF2-40B4-BE49-F238E27FC236}">
                  <a16:creationId xmlns:a16="http://schemas.microsoft.com/office/drawing/2014/main" id="{4E4E09DF-AF21-0E4A-9838-14DFBFFED7D7}"/>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sp>
          <p:nvSpPr>
            <p:cNvPr id="21" name="Freeform 20">
              <a:extLst>
                <a:ext uri="{FF2B5EF4-FFF2-40B4-BE49-F238E27FC236}">
                  <a16:creationId xmlns:a16="http://schemas.microsoft.com/office/drawing/2014/main" id="{653F54AE-9BC1-3A45-A129-4028EADE4064}"/>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sp>
          <p:nvSpPr>
            <p:cNvPr id="22" name="Freeform 21">
              <a:extLst>
                <a:ext uri="{FF2B5EF4-FFF2-40B4-BE49-F238E27FC236}">
                  <a16:creationId xmlns:a16="http://schemas.microsoft.com/office/drawing/2014/main" id="{254F6D22-4944-974A-999E-F9E22F159523}"/>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grpSp>
      <p:sp>
        <p:nvSpPr>
          <p:cNvPr id="32" name="Title 1">
            <a:extLst>
              <a:ext uri="{FF2B5EF4-FFF2-40B4-BE49-F238E27FC236}">
                <a16:creationId xmlns:a16="http://schemas.microsoft.com/office/drawing/2014/main" id="{467E05B6-B7CB-1E4F-96BA-4B8CFE8B63D9}"/>
              </a:ext>
            </a:extLst>
          </p:cNvPr>
          <p:cNvSpPr>
            <a:spLocks noGrp="1"/>
          </p:cNvSpPr>
          <p:nvPr>
            <p:ph type="title"/>
          </p:nvPr>
        </p:nvSpPr>
        <p:spPr>
          <a:xfrm>
            <a:off x="964023" y="879063"/>
            <a:ext cx="4941477" cy="610863"/>
          </a:xfrm>
          <a:prstGeom prst="rect">
            <a:avLst/>
          </a:prstGeom>
        </p:spPr>
        <p:txBody>
          <a:bodyPr lIns="0" tIns="0" rIns="0" bIns="0" anchor="b" anchorCtr="0">
            <a:normAutofit/>
          </a:bodyPr>
          <a:lstStyle>
            <a:lvl1pPr>
              <a:defRPr sz="4400" b="1" i="0">
                <a:latin typeface="+mj-lt"/>
              </a:defRPr>
            </a:lvl1pPr>
          </a:lstStyle>
          <a:p>
            <a:r>
              <a:rPr lang="en-US"/>
              <a:t>Click to edit Master title style</a:t>
            </a:r>
          </a:p>
        </p:txBody>
      </p:sp>
      <p:cxnSp>
        <p:nvCxnSpPr>
          <p:cNvPr id="33" name="Straight Connector 32">
            <a:extLst>
              <a:ext uri="{FF2B5EF4-FFF2-40B4-BE49-F238E27FC236}">
                <a16:creationId xmlns:a16="http://schemas.microsoft.com/office/drawing/2014/main" id="{51DEB652-BD6A-BD41-B85E-704D2C41A1C4}"/>
              </a:ext>
            </a:extLst>
          </p:cNvPr>
          <p:cNvCxnSpPr>
            <a:cxnSpLocks/>
          </p:cNvCxnSpPr>
          <p:nvPr userDrawn="1"/>
        </p:nvCxnSpPr>
        <p:spPr>
          <a:xfrm>
            <a:off x="952500" y="1939108"/>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23" name="Text Placeholder 2">
            <a:extLst>
              <a:ext uri="{FF2B5EF4-FFF2-40B4-BE49-F238E27FC236}">
                <a16:creationId xmlns:a16="http://schemas.microsoft.com/office/drawing/2014/main" id="{A6147D10-E7D7-8F40-AF69-726398729333}"/>
              </a:ext>
            </a:extLst>
          </p:cNvPr>
          <p:cNvSpPr>
            <a:spLocks noGrp="1"/>
          </p:cNvSpPr>
          <p:nvPr>
            <p:ph type="body" idx="1"/>
          </p:nvPr>
        </p:nvSpPr>
        <p:spPr>
          <a:xfrm>
            <a:off x="964023" y="2300984"/>
            <a:ext cx="4827178" cy="404216"/>
          </a:xfrm>
          <a:prstGeom prst="rect">
            <a:avLst/>
          </a:prstGeom>
        </p:spPr>
        <p:txBody>
          <a:bodyPr lIns="0" tIns="0" rIns="0" bIns="0" anchor="t" anchorCtr="0">
            <a:normAutofit/>
          </a:bodyPr>
          <a:lstStyle>
            <a:lvl1pPr marL="0" indent="0">
              <a:buNone/>
              <a:defRPr sz="1800" b="0" i="0" spc="0" baseline="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5" name="Text Placeholder 2">
            <a:extLst>
              <a:ext uri="{FF2B5EF4-FFF2-40B4-BE49-F238E27FC236}">
                <a16:creationId xmlns:a16="http://schemas.microsoft.com/office/drawing/2014/main" id="{3A0EE708-F36B-444B-9A8B-D48D69535E45}"/>
              </a:ext>
            </a:extLst>
          </p:cNvPr>
          <p:cNvSpPr>
            <a:spLocks noGrp="1"/>
          </p:cNvSpPr>
          <p:nvPr>
            <p:ph type="body" idx="10"/>
          </p:nvPr>
        </p:nvSpPr>
        <p:spPr>
          <a:xfrm>
            <a:off x="6362700" y="2300984"/>
            <a:ext cx="4764829" cy="404216"/>
          </a:xfrm>
          <a:prstGeom prst="rect">
            <a:avLst/>
          </a:prstGeom>
        </p:spPr>
        <p:txBody>
          <a:bodyPr lIns="0" tIns="0" rIns="0" bIns="0" anchor="t" anchorCtr="0">
            <a:normAutofit/>
          </a:bodyPr>
          <a:lstStyle>
            <a:lvl1pPr marL="0" indent="0">
              <a:buNone/>
              <a:defRPr sz="1800" b="0" i="0" spc="0" baseline="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7" name="Content Placeholder 3">
            <a:extLst>
              <a:ext uri="{FF2B5EF4-FFF2-40B4-BE49-F238E27FC236}">
                <a16:creationId xmlns:a16="http://schemas.microsoft.com/office/drawing/2014/main" id="{E81957B7-CEA6-A446-A203-471CF9A57FFD}"/>
              </a:ext>
            </a:extLst>
          </p:cNvPr>
          <p:cNvSpPr>
            <a:spLocks noGrp="1"/>
          </p:cNvSpPr>
          <p:nvPr>
            <p:ph sz="half" idx="2"/>
          </p:nvPr>
        </p:nvSpPr>
        <p:spPr>
          <a:xfrm>
            <a:off x="964023" y="2799146"/>
            <a:ext cx="4827178" cy="1942138"/>
          </a:xfrm>
          <a:prstGeom prst="rect">
            <a:avLst/>
          </a:prstGeom>
        </p:spPr>
        <p:txBody>
          <a:bodyPr lIns="0" tIns="0" rIns="0" bIns="0" anchor="t" anchorCtr="0">
            <a:normAutofit/>
          </a:bodyPr>
          <a:lstStyle>
            <a:lvl1pPr marL="285750" indent="-285750">
              <a:lnSpc>
                <a:spcPct val="100000"/>
              </a:lnSpc>
              <a:buFont typeface="Wingdings" pitchFamily="2" charset="2"/>
              <a:buChar char="§"/>
              <a:defRPr sz="1600">
                <a:latin typeface="+mn-lt"/>
              </a:defRPr>
            </a:lvl1pPr>
            <a:lvl2pPr>
              <a:defRPr sz="1600"/>
            </a:lvl2pPr>
            <a:lvl3pPr>
              <a:defRPr sz="1600"/>
            </a:lvl3pPr>
            <a:lvl4pPr>
              <a:defRPr sz="1600"/>
            </a:lvl4pPr>
            <a:lvl5pPr>
              <a:defRPr sz="1600"/>
            </a:lvl5pPr>
          </a:lstStyle>
          <a:p>
            <a:pPr lvl="0"/>
            <a:r>
              <a:rPr lang="en-US"/>
              <a:t>Click to edit Master text styles</a:t>
            </a:r>
          </a:p>
        </p:txBody>
      </p:sp>
      <p:sp>
        <p:nvSpPr>
          <p:cNvPr id="28" name="Content Placeholder 3">
            <a:extLst>
              <a:ext uri="{FF2B5EF4-FFF2-40B4-BE49-F238E27FC236}">
                <a16:creationId xmlns:a16="http://schemas.microsoft.com/office/drawing/2014/main" id="{E40D4044-0F7B-0647-BAB5-16B23EBD9ECD}"/>
              </a:ext>
            </a:extLst>
          </p:cNvPr>
          <p:cNvSpPr>
            <a:spLocks noGrp="1"/>
          </p:cNvSpPr>
          <p:nvPr>
            <p:ph sz="half" idx="13"/>
          </p:nvPr>
        </p:nvSpPr>
        <p:spPr>
          <a:xfrm>
            <a:off x="6362700" y="2799146"/>
            <a:ext cx="4756241" cy="1942138"/>
          </a:xfrm>
          <a:prstGeom prst="rect">
            <a:avLst/>
          </a:prstGeom>
        </p:spPr>
        <p:txBody>
          <a:bodyPr lIns="0" tIns="0" rIns="0" bIns="0" anchor="t" anchorCtr="0">
            <a:normAutofit/>
          </a:bodyPr>
          <a:lstStyle>
            <a:lvl1pPr marL="285750" indent="-285750">
              <a:lnSpc>
                <a:spcPct val="100000"/>
              </a:lnSpc>
              <a:buFont typeface="Wingdings" pitchFamily="2" charset="2"/>
              <a:buChar char="§"/>
              <a:defRPr sz="1600">
                <a:latin typeface="+mn-lt"/>
              </a:defRPr>
            </a:lvl1pPr>
            <a:lvl2pPr>
              <a:defRPr sz="1600"/>
            </a:lvl2pPr>
            <a:lvl3pPr>
              <a:defRPr sz="1600"/>
            </a:lvl3pPr>
            <a:lvl4pPr>
              <a:defRPr sz="1600"/>
            </a:lvl4pPr>
            <a:lvl5pPr>
              <a:defRPr sz="1600"/>
            </a:lvl5pPr>
          </a:lstStyle>
          <a:p>
            <a:pPr lvl="0"/>
            <a:r>
              <a:rPr lang="en-US"/>
              <a:t>Click to edit Master text styles</a:t>
            </a:r>
          </a:p>
        </p:txBody>
      </p:sp>
      <p:cxnSp>
        <p:nvCxnSpPr>
          <p:cNvPr id="15" name="Straight Connector 14">
            <a:extLst>
              <a:ext uri="{FF2B5EF4-FFF2-40B4-BE49-F238E27FC236}">
                <a16:creationId xmlns:a16="http://schemas.microsoft.com/office/drawing/2014/main" id="{ED51C063-0222-064B-8A2E-485FE9EAC10D}"/>
              </a:ext>
            </a:extLst>
          </p:cNvPr>
          <p:cNvCxnSpPr>
            <a:cxnSpLocks/>
          </p:cNvCxnSpPr>
          <p:nvPr userDrawn="1"/>
        </p:nvCxnSpPr>
        <p:spPr>
          <a:xfrm>
            <a:off x="6362700" y="1939108"/>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2" name="Date Placeholder 1">
            <a:extLst>
              <a:ext uri="{FF2B5EF4-FFF2-40B4-BE49-F238E27FC236}">
                <a16:creationId xmlns:a16="http://schemas.microsoft.com/office/drawing/2014/main" id="{4914D182-A7DD-4F7B-B207-262854316EDA}"/>
              </a:ext>
            </a:extLst>
          </p:cNvPr>
          <p:cNvSpPr>
            <a:spLocks noGrp="1"/>
          </p:cNvSpPr>
          <p:nvPr>
            <p:ph type="dt" sz="half" idx="14"/>
          </p:nvPr>
        </p:nvSpPr>
        <p:spPr/>
        <p:txBody>
          <a:bodyPr/>
          <a:lstStyle/>
          <a:p>
            <a:fld id="{6FCA8E82-58CD-E045-8B98-B7A85B79B752}" type="datetime4">
              <a:rPr lang="en-US" smtClean="0"/>
              <a:pPr/>
              <a:t>May 10, 2023</a:t>
            </a:fld>
            <a:endParaRPr lang="en-US">
              <a:latin typeface="+mn-lt"/>
            </a:endParaRPr>
          </a:p>
        </p:txBody>
      </p:sp>
      <p:sp>
        <p:nvSpPr>
          <p:cNvPr id="3" name="Footer Placeholder 2">
            <a:extLst>
              <a:ext uri="{FF2B5EF4-FFF2-40B4-BE49-F238E27FC236}">
                <a16:creationId xmlns:a16="http://schemas.microsoft.com/office/drawing/2014/main" id="{10B29252-5D0B-4B9D-9FBD-8EC0929FE096}"/>
              </a:ext>
            </a:extLst>
          </p:cNvPr>
          <p:cNvSpPr>
            <a:spLocks noGrp="1"/>
          </p:cNvSpPr>
          <p:nvPr>
            <p:ph type="ftr" sz="quarter" idx="15"/>
          </p:nvPr>
        </p:nvSpPr>
        <p:spPr/>
        <p:txBody>
          <a:bodyPr/>
          <a:lstStyle/>
          <a:p>
            <a:r>
              <a:rPr lang="en-US"/>
              <a:t>Annual Review</a:t>
            </a:r>
            <a:endParaRPr lang="en-US" b="0"/>
          </a:p>
        </p:txBody>
      </p:sp>
      <p:sp>
        <p:nvSpPr>
          <p:cNvPr id="4" name="Slide Number Placeholder 3">
            <a:extLst>
              <a:ext uri="{FF2B5EF4-FFF2-40B4-BE49-F238E27FC236}">
                <a16:creationId xmlns:a16="http://schemas.microsoft.com/office/drawing/2014/main" id="{5BB4FEF6-E217-4110-BBF5-C4B77ADC8457}"/>
              </a:ext>
            </a:extLst>
          </p:cNvPr>
          <p:cNvSpPr>
            <a:spLocks noGrp="1"/>
          </p:cNvSpPr>
          <p:nvPr>
            <p:ph type="sldNum" sz="quarter" idx="16"/>
          </p:nvPr>
        </p:nvSpPr>
        <p:spPr/>
        <p:txBody>
          <a:bodyPr/>
          <a:lstStyle/>
          <a:p>
            <a:fld id="{294A09A9-5501-47C1-A89A-A340965A2BE2}" type="slidenum">
              <a:rPr lang="en-US" smtClean="0"/>
              <a:pPr/>
              <a:t>‹#›</a:t>
            </a:fld>
            <a:endParaRPr lang="en-US">
              <a:latin typeface="+mn-lt"/>
            </a:endParaRPr>
          </a:p>
        </p:txBody>
      </p:sp>
    </p:spTree>
    <p:extLst>
      <p:ext uri="{BB962C8B-B14F-4D97-AF65-F5344CB8AC3E}">
        <p14:creationId xmlns:p14="http://schemas.microsoft.com/office/powerpoint/2010/main" val="255042539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600">
          <p15:clr>
            <a:srgbClr val="FBAE40"/>
          </p15:clr>
        </p15:guide>
        <p15:guide id="2" pos="7080">
          <p15:clr>
            <a:srgbClr val="FBAE40"/>
          </p15:clr>
        </p15:guide>
        <p15:guide id="3" pos="2304">
          <p15:clr>
            <a:srgbClr val="FBAE40"/>
          </p15:clr>
        </p15:guide>
        <p15:guide id="4" pos="5736">
          <p15:clr>
            <a:srgbClr val="FBAE40"/>
          </p15:clr>
        </p15:guide>
        <p15:guide id="5" pos="1944">
          <p15:clr>
            <a:srgbClr val="FBAE40"/>
          </p15:clr>
        </p15:guide>
        <p15:guide id="6" pos="4008">
          <p15:clr>
            <a:srgbClr val="FBAE40"/>
          </p15:clr>
        </p15:guide>
        <p15:guide id="7" orient="horz" pos="1224">
          <p15:clr>
            <a:srgbClr val="FBAE40"/>
          </p15:clr>
        </p15:guide>
        <p15:guide id="8" orient="horz" pos="1440">
          <p15:clr>
            <a:srgbClr val="FBAE40"/>
          </p15:clr>
        </p15:guide>
        <p15:guide id="9" orient="horz" pos="552">
          <p15:clr>
            <a:srgbClr val="FBAE40"/>
          </p15:clr>
        </p15:guide>
        <p15:guide id="10" pos="5352">
          <p15:clr>
            <a:srgbClr val="FBAE40"/>
          </p15:clr>
        </p15:guide>
        <p15:guide id="11" pos="3648">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 col">
    <p:bg>
      <p:bgPr>
        <a:solidFill>
          <a:schemeClr val="tx1"/>
        </a:solidFill>
        <a:effectLst/>
      </p:bgPr>
    </p:bg>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868B08E5-2F7C-7749-8BDF-386EAF974BB0}"/>
              </a:ext>
            </a:extLst>
          </p:cNvPr>
          <p:cNvGrpSpPr>
            <a:grpSpLocks/>
          </p:cNvGrpSpPr>
          <p:nvPr userDrawn="1"/>
        </p:nvGrpSpPr>
        <p:grpSpPr bwMode="auto">
          <a:xfrm rot="16200000" flipV="1">
            <a:off x="0" y="3900132"/>
            <a:ext cx="2959226" cy="2959226"/>
            <a:chOff x="0" y="12289"/>
            <a:chExt cx="3550" cy="3551"/>
          </a:xfrm>
        </p:grpSpPr>
        <p:sp>
          <p:nvSpPr>
            <p:cNvPr id="38" name="Freeform 37">
              <a:extLst>
                <a:ext uri="{FF2B5EF4-FFF2-40B4-BE49-F238E27FC236}">
                  <a16:creationId xmlns:a16="http://schemas.microsoft.com/office/drawing/2014/main" id="{F3E300C0-0B72-9048-9E16-2166E1A88FE2}"/>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sp>
          <p:nvSpPr>
            <p:cNvPr id="39" name="Freeform 38">
              <a:extLst>
                <a:ext uri="{FF2B5EF4-FFF2-40B4-BE49-F238E27FC236}">
                  <a16:creationId xmlns:a16="http://schemas.microsoft.com/office/drawing/2014/main" id="{E4AA520D-9D51-3A42-B9B1-DF72169BC8DB}"/>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sp>
          <p:nvSpPr>
            <p:cNvPr id="40" name="Freeform 39">
              <a:extLst>
                <a:ext uri="{FF2B5EF4-FFF2-40B4-BE49-F238E27FC236}">
                  <a16:creationId xmlns:a16="http://schemas.microsoft.com/office/drawing/2014/main" id="{D5F2735E-137C-DB47-AEF0-EFC871A32373}"/>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grpSp>
      <p:sp>
        <p:nvSpPr>
          <p:cNvPr id="32" name="Title 1">
            <a:extLst>
              <a:ext uri="{FF2B5EF4-FFF2-40B4-BE49-F238E27FC236}">
                <a16:creationId xmlns:a16="http://schemas.microsoft.com/office/drawing/2014/main" id="{467E05B6-B7CB-1E4F-96BA-4B8CFE8B63D9}"/>
              </a:ext>
            </a:extLst>
          </p:cNvPr>
          <p:cNvSpPr>
            <a:spLocks noGrp="1"/>
          </p:cNvSpPr>
          <p:nvPr>
            <p:ph type="title"/>
          </p:nvPr>
        </p:nvSpPr>
        <p:spPr>
          <a:xfrm>
            <a:off x="964023" y="879063"/>
            <a:ext cx="4941477" cy="610863"/>
          </a:xfrm>
          <a:prstGeom prst="rect">
            <a:avLst/>
          </a:prstGeom>
        </p:spPr>
        <p:txBody>
          <a:bodyPr lIns="0" tIns="0" rIns="0" bIns="0" anchor="b" anchorCtr="0">
            <a:normAutofit/>
          </a:bodyPr>
          <a:lstStyle>
            <a:lvl1pPr>
              <a:defRPr sz="4400" b="1" i="0">
                <a:latin typeface="+mj-lt"/>
              </a:defRPr>
            </a:lvl1pPr>
          </a:lstStyle>
          <a:p>
            <a:r>
              <a:rPr lang="en-US"/>
              <a:t>Click to edit Master title style</a:t>
            </a:r>
          </a:p>
        </p:txBody>
      </p:sp>
      <p:cxnSp>
        <p:nvCxnSpPr>
          <p:cNvPr id="33" name="Straight Connector 32">
            <a:extLst>
              <a:ext uri="{FF2B5EF4-FFF2-40B4-BE49-F238E27FC236}">
                <a16:creationId xmlns:a16="http://schemas.microsoft.com/office/drawing/2014/main" id="{51DEB652-BD6A-BD41-B85E-704D2C41A1C4}"/>
              </a:ext>
            </a:extLst>
          </p:cNvPr>
          <p:cNvCxnSpPr>
            <a:cxnSpLocks/>
          </p:cNvCxnSpPr>
          <p:nvPr userDrawn="1"/>
        </p:nvCxnSpPr>
        <p:spPr>
          <a:xfrm>
            <a:off x="952500" y="1939108"/>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23" name="Text Placeholder 2">
            <a:extLst>
              <a:ext uri="{FF2B5EF4-FFF2-40B4-BE49-F238E27FC236}">
                <a16:creationId xmlns:a16="http://schemas.microsoft.com/office/drawing/2014/main" id="{A6147D10-E7D7-8F40-AF69-726398729333}"/>
              </a:ext>
            </a:extLst>
          </p:cNvPr>
          <p:cNvSpPr>
            <a:spLocks noGrp="1"/>
          </p:cNvSpPr>
          <p:nvPr>
            <p:ph type="body" idx="1"/>
          </p:nvPr>
        </p:nvSpPr>
        <p:spPr>
          <a:xfrm>
            <a:off x="952500" y="2300156"/>
            <a:ext cx="3036477" cy="404216"/>
          </a:xfrm>
          <a:prstGeom prst="rect">
            <a:avLst/>
          </a:prstGeom>
        </p:spPr>
        <p:txBody>
          <a:bodyPr vert="horz" lIns="0" tIns="0" rIns="0" bIns="0" rtlCol="0" anchor="t" anchorCtr="0">
            <a:normAutofit/>
          </a:bodyPr>
          <a:lstStyle>
            <a:lvl1pPr marL="0" indent="0">
              <a:buNone/>
              <a:defRPr lang="en-US" sz="1800" spc="0" baseline="0" dirty="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buNone/>
            </a:pPr>
            <a:r>
              <a:rPr lang="en-US"/>
              <a:t>Click to edit Master text styles</a:t>
            </a:r>
          </a:p>
        </p:txBody>
      </p:sp>
      <p:sp>
        <p:nvSpPr>
          <p:cNvPr id="27" name="Content Placeholder 3">
            <a:extLst>
              <a:ext uri="{FF2B5EF4-FFF2-40B4-BE49-F238E27FC236}">
                <a16:creationId xmlns:a16="http://schemas.microsoft.com/office/drawing/2014/main" id="{E81957B7-CEA6-A446-A203-471CF9A57FFD}"/>
              </a:ext>
            </a:extLst>
          </p:cNvPr>
          <p:cNvSpPr>
            <a:spLocks noGrp="1"/>
          </p:cNvSpPr>
          <p:nvPr>
            <p:ph sz="half" idx="2"/>
          </p:nvPr>
        </p:nvSpPr>
        <p:spPr>
          <a:xfrm>
            <a:off x="952500" y="2799146"/>
            <a:ext cx="3036477" cy="1942138"/>
          </a:xfrm>
          <a:prstGeom prst="rect">
            <a:avLst/>
          </a:prstGeom>
        </p:spPr>
        <p:txBody>
          <a:bodyPr lIns="0" tIns="0" rIns="0" bIns="0" anchor="t" anchorCtr="0">
            <a:normAutofit/>
          </a:bodyPr>
          <a:lstStyle>
            <a:lvl1pPr marL="285750" indent="-285750">
              <a:lnSpc>
                <a:spcPct val="100000"/>
              </a:lnSpc>
              <a:buFont typeface="Wingdings" pitchFamily="2" charset="2"/>
              <a:buChar char="§"/>
              <a:defRPr sz="1600">
                <a:latin typeface="+mn-lt"/>
              </a:defRPr>
            </a:lvl1pPr>
            <a:lvl2pPr>
              <a:defRPr sz="1600"/>
            </a:lvl2pPr>
            <a:lvl3pPr>
              <a:defRPr sz="1600"/>
            </a:lvl3pPr>
            <a:lvl4pPr>
              <a:defRPr sz="1600"/>
            </a:lvl4pPr>
            <a:lvl5pPr>
              <a:defRPr sz="1600"/>
            </a:lvl5pPr>
          </a:lstStyle>
          <a:p>
            <a:pPr lvl="0"/>
            <a:r>
              <a:rPr lang="en-US"/>
              <a:t>Click to edit Master text styles</a:t>
            </a:r>
          </a:p>
        </p:txBody>
      </p:sp>
      <p:sp>
        <p:nvSpPr>
          <p:cNvPr id="20" name="Text Placeholder 2">
            <a:extLst>
              <a:ext uri="{FF2B5EF4-FFF2-40B4-BE49-F238E27FC236}">
                <a16:creationId xmlns:a16="http://schemas.microsoft.com/office/drawing/2014/main" id="{057DFE0A-61D9-1B48-8196-EA94D04685DD}"/>
              </a:ext>
            </a:extLst>
          </p:cNvPr>
          <p:cNvSpPr>
            <a:spLocks noGrp="1"/>
          </p:cNvSpPr>
          <p:nvPr>
            <p:ph type="body" idx="10"/>
          </p:nvPr>
        </p:nvSpPr>
        <p:spPr>
          <a:xfrm>
            <a:off x="4569372" y="2300156"/>
            <a:ext cx="3036477" cy="404216"/>
          </a:xfrm>
          <a:prstGeom prst="rect">
            <a:avLst/>
          </a:prstGeom>
        </p:spPr>
        <p:txBody>
          <a:bodyPr vert="horz" lIns="0" tIns="0" rIns="0" bIns="0" rtlCol="0" anchor="t" anchorCtr="0">
            <a:normAutofit/>
          </a:bodyPr>
          <a:lstStyle>
            <a:lvl1pPr marL="0" indent="0">
              <a:buNone/>
              <a:defRPr lang="en-US" sz="1800" spc="0" baseline="0" dirty="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buNone/>
            </a:pPr>
            <a:r>
              <a:rPr lang="en-US"/>
              <a:t>Click to edit Master text styles</a:t>
            </a:r>
          </a:p>
        </p:txBody>
      </p:sp>
      <p:sp>
        <p:nvSpPr>
          <p:cNvPr id="21" name="Content Placeholder 3">
            <a:extLst>
              <a:ext uri="{FF2B5EF4-FFF2-40B4-BE49-F238E27FC236}">
                <a16:creationId xmlns:a16="http://schemas.microsoft.com/office/drawing/2014/main" id="{C946754A-F105-644E-99A4-DC80B9944243}"/>
              </a:ext>
            </a:extLst>
          </p:cNvPr>
          <p:cNvSpPr>
            <a:spLocks noGrp="1"/>
          </p:cNvSpPr>
          <p:nvPr>
            <p:ph sz="half" idx="11"/>
          </p:nvPr>
        </p:nvSpPr>
        <p:spPr>
          <a:xfrm>
            <a:off x="4569372" y="2799146"/>
            <a:ext cx="3050628" cy="1942138"/>
          </a:xfrm>
          <a:prstGeom prst="rect">
            <a:avLst/>
          </a:prstGeom>
        </p:spPr>
        <p:txBody>
          <a:bodyPr lIns="0" tIns="0" rIns="0" bIns="0" anchor="t" anchorCtr="0">
            <a:normAutofit/>
          </a:bodyPr>
          <a:lstStyle>
            <a:lvl1pPr marL="285750" indent="-285750">
              <a:lnSpc>
                <a:spcPct val="100000"/>
              </a:lnSpc>
              <a:buFont typeface="Wingdings" pitchFamily="2" charset="2"/>
              <a:buChar char="§"/>
              <a:defRPr sz="1600">
                <a:latin typeface="+mn-lt"/>
              </a:defRPr>
            </a:lvl1pPr>
            <a:lvl2pPr>
              <a:defRPr sz="1600"/>
            </a:lvl2pPr>
            <a:lvl3pPr>
              <a:defRPr sz="1600"/>
            </a:lvl3pPr>
            <a:lvl4pPr>
              <a:defRPr sz="1600"/>
            </a:lvl4pPr>
            <a:lvl5pPr>
              <a:defRPr sz="1600"/>
            </a:lvl5pPr>
          </a:lstStyle>
          <a:p>
            <a:pPr lvl="0"/>
            <a:r>
              <a:rPr lang="en-US"/>
              <a:t>Click to edit Master text styles</a:t>
            </a:r>
          </a:p>
        </p:txBody>
      </p:sp>
      <p:sp>
        <p:nvSpPr>
          <p:cNvPr id="22" name="Text Placeholder 2">
            <a:extLst>
              <a:ext uri="{FF2B5EF4-FFF2-40B4-BE49-F238E27FC236}">
                <a16:creationId xmlns:a16="http://schemas.microsoft.com/office/drawing/2014/main" id="{368648FC-FC9A-5645-8F0C-390FFFAE180D}"/>
              </a:ext>
            </a:extLst>
          </p:cNvPr>
          <p:cNvSpPr>
            <a:spLocks noGrp="1"/>
          </p:cNvSpPr>
          <p:nvPr>
            <p:ph type="body" idx="12"/>
          </p:nvPr>
        </p:nvSpPr>
        <p:spPr>
          <a:xfrm>
            <a:off x="8187017" y="2300156"/>
            <a:ext cx="3036477" cy="404216"/>
          </a:xfrm>
          <a:prstGeom prst="rect">
            <a:avLst/>
          </a:prstGeom>
        </p:spPr>
        <p:txBody>
          <a:bodyPr vert="horz" lIns="0" tIns="0" rIns="0" bIns="0" rtlCol="0" anchor="t" anchorCtr="0">
            <a:normAutofit/>
          </a:bodyPr>
          <a:lstStyle>
            <a:lvl1pPr marL="0" indent="0">
              <a:buNone/>
              <a:defRPr lang="en-US" sz="1800" spc="0" baseline="0" dirty="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buNone/>
            </a:pPr>
            <a:r>
              <a:rPr lang="en-US"/>
              <a:t>Click to edit Master text styles</a:t>
            </a:r>
          </a:p>
        </p:txBody>
      </p:sp>
      <p:sp>
        <p:nvSpPr>
          <p:cNvPr id="24" name="Content Placeholder 3">
            <a:extLst>
              <a:ext uri="{FF2B5EF4-FFF2-40B4-BE49-F238E27FC236}">
                <a16:creationId xmlns:a16="http://schemas.microsoft.com/office/drawing/2014/main" id="{BBB849DC-B114-D145-9879-4FE0688BF57E}"/>
              </a:ext>
            </a:extLst>
          </p:cNvPr>
          <p:cNvSpPr>
            <a:spLocks noGrp="1"/>
          </p:cNvSpPr>
          <p:nvPr>
            <p:ph sz="half" idx="13"/>
          </p:nvPr>
        </p:nvSpPr>
        <p:spPr>
          <a:xfrm>
            <a:off x="8187017" y="2799146"/>
            <a:ext cx="3036477" cy="1942138"/>
          </a:xfrm>
          <a:prstGeom prst="rect">
            <a:avLst/>
          </a:prstGeom>
        </p:spPr>
        <p:txBody>
          <a:bodyPr lIns="0" tIns="0" rIns="0" bIns="0" anchor="t" anchorCtr="0">
            <a:normAutofit/>
          </a:bodyPr>
          <a:lstStyle>
            <a:lvl1pPr marL="285750" indent="-285750">
              <a:lnSpc>
                <a:spcPct val="100000"/>
              </a:lnSpc>
              <a:buFont typeface="Wingdings" pitchFamily="2" charset="2"/>
              <a:buChar char="§"/>
              <a:defRPr sz="1600">
                <a:latin typeface="+mn-lt"/>
              </a:defRPr>
            </a:lvl1pPr>
            <a:lvl2pPr>
              <a:defRPr sz="1600"/>
            </a:lvl2pPr>
            <a:lvl3pPr>
              <a:defRPr sz="1600"/>
            </a:lvl3pPr>
            <a:lvl4pPr>
              <a:defRPr sz="1600"/>
            </a:lvl4pPr>
            <a:lvl5pPr>
              <a:defRPr sz="1600"/>
            </a:lvl5pPr>
          </a:lstStyle>
          <a:p>
            <a:pPr lvl="0"/>
            <a:r>
              <a:rPr lang="en-US"/>
              <a:t>Click to edit Master text styles</a:t>
            </a:r>
          </a:p>
        </p:txBody>
      </p:sp>
      <p:cxnSp>
        <p:nvCxnSpPr>
          <p:cNvPr id="26" name="Straight Connector 25">
            <a:extLst>
              <a:ext uri="{FF2B5EF4-FFF2-40B4-BE49-F238E27FC236}">
                <a16:creationId xmlns:a16="http://schemas.microsoft.com/office/drawing/2014/main" id="{9F0C4CE5-5F02-B143-8FD1-1B235D270DAC}"/>
              </a:ext>
            </a:extLst>
          </p:cNvPr>
          <p:cNvCxnSpPr>
            <a:cxnSpLocks/>
          </p:cNvCxnSpPr>
          <p:nvPr userDrawn="1"/>
        </p:nvCxnSpPr>
        <p:spPr>
          <a:xfrm>
            <a:off x="4569372" y="1939108"/>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289A8C14-DB28-F34E-8098-168D4C75AF23}"/>
              </a:ext>
            </a:extLst>
          </p:cNvPr>
          <p:cNvCxnSpPr>
            <a:cxnSpLocks/>
          </p:cNvCxnSpPr>
          <p:nvPr userDrawn="1"/>
        </p:nvCxnSpPr>
        <p:spPr>
          <a:xfrm>
            <a:off x="8187017" y="1939108"/>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2" name="Date Placeholder 1">
            <a:extLst>
              <a:ext uri="{FF2B5EF4-FFF2-40B4-BE49-F238E27FC236}">
                <a16:creationId xmlns:a16="http://schemas.microsoft.com/office/drawing/2014/main" id="{F0FA07F3-F8E4-4505-85EC-22734AC68792}"/>
              </a:ext>
            </a:extLst>
          </p:cNvPr>
          <p:cNvSpPr>
            <a:spLocks noGrp="1"/>
          </p:cNvSpPr>
          <p:nvPr>
            <p:ph type="dt" sz="half" idx="14"/>
          </p:nvPr>
        </p:nvSpPr>
        <p:spPr/>
        <p:txBody>
          <a:bodyPr/>
          <a:lstStyle/>
          <a:p>
            <a:fld id="{6FCA8E82-58CD-E045-8B98-B7A85B79B752}" type="datetime4">
              <a:rPr lang="en-US" smtClean="0"/>
              <a:pPr/>
              <a:t>May 10, 2023</a:t>
            </a:fld>
            <a:endParaRPr lang="en-US">
              <a:latin typeface="+mn-lt"/>
            </a:endParaRPr>
          </a:p>
        </p:txBody>
      </p:sp>
      <p:sp>
        <p:nvSpPr>
          <p:cNvPr id="3" name="Footer Placeholder 2">
            <a:extLst>
              <a:ext uri="{FF2B5EF4-FFF2-40B4-BE49-F238E27FC236}">
                <a16:creationId xmlns:a16="http://schemas.microsoft.com/office/drawing/2014/main" id="{D5165D22-FEF5-4F30-8822-5D2378806A9B}"/>
              </a:ext>
            </a:extLst>
          </p:cNvPr>
          <p:cNvSpPr>
            <a:spLocks noGrp="1"/>
          </p:cNvSpPr>
          <p:nvPr>
            <p:ph type="ftr" sz="quarter" idx="15"/>
          </p:nvPr>
        </p:nvSpPr>
        <p:spPr/>
        <p:txBody>
          <a:bodyPr/>
          <a:lstStyle/>
          <a:p>
            <a:r>
              <a:rPr lang="en-US"/>
              <a:t>Annual Review</a:t>
            </a:r>
            <a:endParaRPr lang="en-US" b="0"/>
          </a:p>
        </p:txBody>
      </p:sp>
      <p:sp>
        <p:nvSpPr>
          <p:cNvPr id="4" name="Slide Number Placeholder 3">
            <a:extLst>
              <a:ext uri="{FF2B5EF4-FFF2-40B4-BE49-F238E27FC236}">
                <a16:creationId xmlns:a16="http://schemas.microsoft.com/office/drawing/2014/main" id="{1540F86B-3DA3-4708-AAF5-387BA115C415}"/>
              </a:ext>
            </a:extLst>
          </p:cNvPr>
          <p:cNvSpPr>
            <a:spLocks noGrp="1"/>
          </p:cNvSpPr>
          <p:nvPr>
            <p:ph type="sldNum" sz="quarter" idx="16"/>
          </p:nvPr>
        </p:nvSpPr>
        <p:spPr/>
        <p:txBody>
          <a:bodyPr/>
          <a:lstStyle/>
          <a:p>
            <a:fld id="{294A09A9-5501-47C1-A89A-A340965A2BE2}" type="slidenum">
              <a:rPr lang="en-US" smtClean="0"/>
              <a:pPr/>
              <a:t>‹#›</a:t>
            </a:fld>
            <a:endParaRPr lang="en-US">
              <a:latin typeface="+mn-lt"/>
            </a:endParaRPr>
          </a:p>
        </p:txBody>
      </p:sp>
    </p:spTree>
    <p:extLst>
      <p:ext uri="{BB962C8B-B14F-4D97-AF65-F5344CB8AC3E}">
        <p14:creationId xmlns:p14="http://schemas.microsoft.com/office/powerpoint/2010/main" val="422794871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600">
          <p15:clr>
            <a:srgbClr val="FBAE40"/>
          </p15:clr>
        </p15:guide>
        <p15:guide id="2" pos="7080">
          <p15:clr>
            <a:srgbClr val="FBAE40"/>
          </p15:clr>
        </p15:guide>
        <p15:guide id="3" pos="2520" userDrawn="1">
          <p15:clr>
            <a:srgbClr val="FBAE40"/>
          </p15:clr>
        </p15:guide>
        <p15:guide id="4" pos="5160" userDrawn="1">
          <p15:clr>
            <a:srgbClr val="FBAE40"/>
          </p15:clr>
        </p15:guide>
        <p15:guide id="7" orient="horz" pos="1224">
          <p15:clr>
            <a:srgbClr val="FBAE40"/>
          </p15:clr>
        </p15:guide>
        <p15:guide id="8" orient="horz" pos="1440">
          <p15:clr>
            <a:srgbClr val="FBAE40"/>
          </p15:clr>
        </p15:guide>
        <p15:guide id="9" orient="horz" pos="552">
          <p15:clr>
            <a:srgbClr val="FBAE40"/>
          </p15:clr>
        </p15:guide>
        <p15:guide id="10" pos="4800" userDrawn="1">
          <p15:clr>
            <a:srgbClr val="FBAE40"/>
          </p15:clr>
        </p15:guide>
        <p15:guide id="11" pos="2880" userDrawn="1">
          <p15:clr>
            <a:srgbClr val="FBAE40"/>
          </p15:clr>
        </p15:guide>
        <p15:guide id="12" orient="horz" pos="1752"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ummary ">
    <p:bg>
      <p:bgPr>
        <a:solidFill>
          <a:schemeClr val="tx1"/>
        </a:solidFill>
        <a:effectLst/>
      </p:bgPr>
    </p:bg>
    <p:spTree>
      <p:nvGrpSpPr>
        <p:cNvPr id="1" name=""/>
        <p:cNvGrpSpPr/>
        <p:nvPr/>
      </p:nvGrpSpPr>
      <p:grpSpPr>
        <a:xfrm>
          <a:off x="0" y="0"/>
          <a:ext cx="0" cy="0"/>
          <a:chOff x="0" y="0"/>
          <a:chExt cx="0" cy="0"/>
        </a:xfrm>
      </p:grpSpPr>
      <p:sp>
        <p:nvSpPr>
          <p:cNvPr id="32" name="Title 1">
            <a:extLst>
              <a:ext uri="{FF2B5EF4-FFF2-40B4-BE49-F238E27FC236}">
                <a16:creationId xmlns:a16="http://schemas.microsoft.com/office/drawing/2014/main" id="{467E05B6-B7CB-1E4F-96BA-4B8CFE8B63D9}"/>
              </a:ext>
            </a:extLst>
          </p:cNvPr>
          <p:cNvSpPr>
            <a:spLocks noGrp="1"/>
          </p:cNvSpPr>
          <p:nvPr>
            <p:ph type="title"/>
          </p:nvPr>
        </p:nvSpPr>
        <p:spPr>
          <a:xfrm>
            <a:off x="964023" y="879063"/>
            <a:ext cx="4941477" cy="610863"/>
          </a:xfrm>
          <a:prstGeom prst="rect">
            <a:avLst/>
          </a:prstGeom>
        </p:spPr>
        <p:txBody>
          <a:bodyPr lIns="0" tIns="0" rIns="0" bIns="0" anchor="b" anchorCtr="0">
            <a:normAutofit/>
          </a:bodyPr>
          <a:lstStyle>
            <a:lvl1pPr>
              <a:defRPr sz="4400" b="1" i="0">
                <a:latin typeface="+mj-lt"/>
              </a:defRPr>
            </a:lvl1pPr>
          </a:lstStyle>
          <a:p>
            <a:r>
              <a:rPr lang="en-US"/>
              <a:t>Click to edit Master title style</a:t>
            </a:r>
          </a:p>
        </p:txBody>
      </p:sp>
      <p:cxnSp>
        <p:nvCxnSpPr>
          <p:cNvPr id="33" name="Straight Connector 32">
            <a:extLst>
              <a:ext uri="{FF2B5EF4-FFF2-40B4-BE49-F238E27FC236}">
                <a16:creationId xmlns:a16="http://schemas.microsoft.com/office/drawing/2014/main" id="{51DEB652-BD6A-BD41-B85E-704D2C41A1C4}"/>
              </a:ext>
            </a:extLst>
          </p:cNvPr>
          <p:cNvCxnSpPr>
            <a:cxnSpLocks/>
          </p:cNvCxnSpPr>
          <p:nvPr userDrawn="1"/>
        </p:nvCxnSpPr>
        <p:spPr>
          <a:xfrm>
            <a:off x="952500" y="1939108"/>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3" name="Text Placeholder 2">
            <a:extLst>
              <a:ext uri="{FF2B5EF4-FFF2-40B4-BE49-F238E27FC236}">
                <a16:creationId xmlns:a16="http://schemas.microsoft.com/office/drawing/2014/main" id="{0DA8C895-11B9-EA40-B0F8-0F4FE9881512}"/>
              </a:ext>
            </a:extLst>
          </p:cNvPr>
          <p:cNvSpPr>
            <a:spLocks noGrp="1"/>
          </p:cNvSpPr>
          <p:nvPr>
            <p:ph type="body" sz="quarter" idx="10"/>
          </p:nvPr>
        </p:nvSpPr>
        <p:spPr>
          <a:xfrm>
            <a:off x="952500" y="2656904"/>
            <a:ext cx="4838700" cy="574318"/>
          </a:xfrm>
        </p:spPr>
        <p:txBody>
          <a:bodyPr>
            <a:noAutofit/>
          </a:bodyPr>
          <a:lstStyle>
            <a:lvl1pPr marL="0" indent="0">
              <a:buNone/>
              <a:defRPr sz="1600">
                <a:latin typeface="+mn-lt"/>
              </a:defRPr>
            </a:lvl1pPr>
          </a:lstStyle>
          <a:p>
            <a:pPr lvl="0"/>
            <a:r>
              <a:rPr lang="en-US"/>
              <a:t>Click to edit Master text styles</a:t>
            </a:r>
          </a:p>
        </p:txBody>
      </p:sp>
      <p:grpSp>
        <p:nvGrpSpPr>
          <p:cNvPr id="15" name="Group 14">
            <a:extLst>
              <a:ext uri="{FF2B5EF4-FFF2-40B4-BE49-F238E27FC236}">
                <a16:creationId xmlns:a16="http://schemas.microsoft.com/office/drawing/2014/main" id="{C47A1EE0-4011-3749-B01C-FC489EEDF880}"/>
              </a:ext>
            </a:extLst>
          </p:cNvPr>
          <p:cNvGrpSpPr>
            <a:grpSpLocks/>
          </p:cNvGrpSpPr>
          <p:nvPr userDrawn="1"/>
        </p:nvGrpSpPr>
        <p:grpSpPr bwMode="auto">
          <a:xfrm rot="10800000">
            <a:off x="8870040" y="0"/>
            <a:ext cx="3325208" cy="3325208"/>
            <a:chOff x="0" y="12289"/>
            <a:chExt cx="3550" cy="3551"/>
          </a:xfrm>
        </p:grpSpPr>
        <p:sp>
          <p:nvSpPr>
            <p:cNvPr id="16" name="Freeform 15">
              <a:extLst>
                <a:ext uri="{FF2B5EF4-FFF2-40B4-BE49-F238E27FC236}">
                  <a16:creationId xmlns:a16="http://schemas.microsoft.com/office/drawing/2014/main" id="{17EED68A-6660-2643-BBFB-B6AB92A7C227}"/>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sp>
          <p:nvSpPr>
            <p:cNvPr id="17" name="Freeform 16">
              <a:extLst>
                <a:ext uri="{FF2B5EF4-FFF2-40B4-BE49-F238E27FC236}">
                  <a16:creationId xmlns:a16="http://schemas.microsoft.com/office/drawing/2014/main" id="{BECF9FB8-F6C7-C54D-99F4-11FDF26D7F92}"/>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sp>
          <p:nvSpPr>
            <p:cNvPr id="18" name="Freeform 17">
              <a:extLst>
                <a:ext uri="{FF2B5EF4-FFF2-40B4-BE49-F238E27FC236}">
                  <a16:creationId xmlns:a16="http://schemas.microsoft.com/office/drawing/2014/main" id="{46C7C62D-7D3B-934C-AFF9-0F10E727B42E}"/>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grpSp>
      <p:sp>
        <p:nvSpPr>
          <p:cNvPr id="4" name="Text Placeholder 3">
            <a:extLst>
              <a:ext uri="{FF2B5EF4-FFF2-40B4-BE49-F238E27FC236}">
                <a16:creationId xmlns:a16="http://schemas.microsoft.com/office/drawing/2014/main" id="{FF85D552-3AFC-4D21-A944-9D41E128A96E}"/>
              </a:ext>
            </a:extLst>
          </p:cNvPr>
          <p:cNvSpPr>
            <a:spLocks noGrp="1"/>
          </p:cNvSpPr>
          <p:nvPr>
            <p:ph type="body" sz="quarter" idx="12"/>
          </p:nvPr>
        </p:nvSpPr>
        <p:spPr>
          <a:xfrm>
            <a:off x="952500" y="2286000"/>
            <a:ext cx="4838700" cy="315915"/>
          </a:xfrm>
        </p:spPr>
        <p:txBody>
          <a:bodyPr>
            <a:noAutofit/>
          </a:bodyPr>
          <a:lstStyle>
            <a:lvl1pPr>
              <a:buNone/>
              <a:defRPr sz="1800" b="0" spc="0" baseline="0">
                <a:solidFill>
                  <a:schemeClr val="tx2"/>
                </a:solidFill>
                <a:latin typeface="+mj-lt"/>
              </a:defRPr>
            </a:lvl1pPr>
            <a:lvl2pPr>
              <a:buNone/>
              <a:defRPr/>
            </a:lvl2pPr>
            <a:lvl3pPr>
              <a:buNone/>
              <a:defRPr/>
            </a:lvl3pPr>
            <a:lvl4pPr>
              <a:buNone/>
              <a:defRPr/>
            </a:lvl4pPr>
            <a:lvl5pPr>
              <a:buNone/>
              <a:defRPr/>
            </a:lvl5pPr>
          </a:lstStyle>
          <a:p>
            <a:pPr lvl="0"/>
            <a:r>
              <a:rPr lang="en-US"/>
              <a:t>Click to edit Master text styles</a:t>
            </a:r>
          </a:p>
        </p:txBody>
      </p:sp>
      <p:sp>
        <p:nvSpPr>
          <p:cNvPr id="21" name="Text Placeholder 2">
            <a:extLst>
              <a:ext uri="{FF2B5EF4-FFF2-40B4-BE49-F238E27FC236}">
                <a16:creationId xmlns:a16="http://schemas.microsoft.com/office/drawing/2014/main" id="{BE8C2EDB-9C70-49A2-865C-E5CD77D3E741}"/>
              </a:ext>
            </a:extLst>
          </p:cNvPr>
          <p:cNvSpPr>
            <a:spLocks noGrp="1"/>
          </p:cNvSpPr>
          <p:nvPr>
            <p:ph type="body" sz="quarter" idx="13"/>
          </p:nvPr>
        </p:nvSpPr>
        <p:spPr>
          <a:xfrm>
            <a:off x="953655" y="3841846"/>
            <a:ext cx="4838700" cy="636754"/>
          </a:xfrm>
        </p:spPr>
        <p:txBody>
          <a:bodyPr>
            <a:noAutofit/>
          </a:bodyPr>
          <a:lstStyle>
            <a:lvl1pPr marL="0" indent="0">
              <a:buNone/>
              <a:defRPr sz="1600">
                <a:latin typeface="+mn-lt"/>
              </a:defRPr>
            </a:lvl1pPr>
          </a:lstStyle>
          <a:p>
            <a:pPr lvl="0"/>
            <a:r>
              <a:rPr lang="en-US"/>
              <a:t>Click to edit Master text styles</a:t>
            </a:r>
          </a:p>
        </p:txBody>
      </p:sp>
      <p:sp>
        <p:nvSpPr>
          <p:cNvPr id="22" name="Text Placeholder 3">
            <a:extLst>
              <a:ext uri="{FF2B5EF4-FFF2-40B4-BE49-F238E27FC236}">
                <a16:creationId xmlns:a16="http://schemas.microsoft.com/office/drawing/2014/main" id="{EE50320A-D017-45C6-9986-94BC43911E98}"/>
              </a:ext>
            </a:extLst>
          </p:cNvPr>
          <p:cNvSpPr>
            <a:spLocks noGrp="1"/>
          </p:cNvSpPr>
          <p:nvPr>
            <p:ph type="body" sz="quarter" idx="14"/>
          </p:nvPr>
        </p:nvSpPr>
        <p:spPr>
          <a:xfrm>
            <a:off x="953655" y="3470942"/>
            <a:ext cx="4838700" cy="315915"/>
          </a:xfrm>
        </p:spPr>
        <p:txBody>
          <a:bodyPr>
            <a:noAutofit/>
          </a:bodyPr>
          <a:lstStyle>
            <a:lvl1pPr>
              <a:buNone/>
              <a:defRPr sz="1800" b="0" spc="0" baseline="0">
                <a:solidFill>
                  <a:schemeClr val="tx2"/>
                </a:solidFill>
                <a:latin typeface="+mj-lt"/>
              </a:defRPr>
            </a:lvl1pPr>
            <a:lvl2pPr>
              <a:buNone/>
              <a:defRPr/>
            </a:lvl2pPr>
            <a:lvl3pPr>
              <a:buNone/>
              <a:defRPr/>
            </a:lvl3pPr>
            <a:lvl4pPr>
              <a:buNone/>
              <a:defRPr/>
            </a:lvl4pPr>
            <a:lvl5pPr>
              <a:buNone/>
              <a:defRPr/>
            </a:lvl5pPr>
          </a:lstStyle>
          <a:p>
            <a:pPr lvl="0"/>
            <a:r>
              <a:rPr lang="en-US"/>
              <a:t>Click to edit Master text styles</a:t>
            </a:r>
          </a:p>
        </p:txBody>
      </p:sp>
      <p:sp>
        <p:nvSpPr>
          <p:cNvPr id="23" name="Text Placeholder 2">
            <a:extLst>
              <a:ext uri="{FF2B5EF4-FFF2-40B4-BE49-F238E27FC236}">
                <a16:creationId xmlns:a16="http://schemas.microsoft.com/office/drawing/2014/main" id="{673EB498-F5D2-4E15-990A-2AFA4A377CBB}"/>
              </a:ext>
            </a:extLst>
          </p:cNvPr>
          <p:cNvSpPr>
            <a:spLocks noGrp="1"/>
          </p:cNvSpPr>
          <p:nvPr>
            <p:ph type="body" sz="quarter" idx="15"/>
          </p:nvPr>
        </p:nvSpPr>
        <p:spPr>
          <a:xfrm>
            <a:off x="952500" y="5017901"/>
            <a:ext cx="4838700" cy="908340"/>
          </a:xfrm>
        </p:spPr>
        <p:txBody>
          <a:bodyPr>
            <a:noAutofit/>
          </a:bodyPr>
          <a:lstStyle>
            <a:lvl1pPr marL="0" indent="0">
              <a:buNone/>
              <a:defRPr sz="1600">
                <a:latin typeface="+mn-lt"/>
              </a:defRPr>
            </a:lvl1pPr>
          </a:lstStyle>
          <a:p>
            <a:pPr lvl="0"/>
            <a:r>
              <a:rPr lang="en-US"/>
              <a:t>Click to edit Master text styles</a:t>
            </a:r>
          </a:p>
        </p:txBody>
      </p:sp>
      <p:sp>
        <p:nvSpPr>
          <p:cNvPr id="24" name="Text Placeholder 3">
            <a:extLst>
              <a:ext uri="{FF2B5EF4-FFF2-40B4-BE49-F238E27FC236}">
                <a16:creationId xmlns:a16="http://schemas.microsoft.com/office/drawing/2014/main" id="{1F528150-326B-4BB3-AC38-7FC805DB6BA7}"/>
              </a:ext>
            </a:extLst>
          </p:cNvPr>
          <p:cNvSpPr>
            <a:spLocks noGrp="1"/>
          </p:cNvSpPr>
          <p:nvPr>
            <p:ph type="body" sz="quarter" idx="16"/>
          </p:nvPr>
        </p:nvSpPr>
        <p:spPr>
          <a:xfrm>
            <a:off x="952500" y="4646997"/>
            <a:ext cx="4838700" cy="315915"/>
          </a:xfrm>
        </p:spPr>
        <p:txBody>
          <a:bodyPr>
            <a:noAutofit/>
          </a:bodyPr>
          <a:lstStyle>
            <a:lvl1pPr>
              <a:buNone/>
              <a:defRPr sz="1800" b="0" spc="0" baseline="0">
                <a:solidFill>
                  <a:schemeClr val="tx2"/>
                </a:solidFill>
                <a:latin typeface="+mj-lt"/>
              </a:defRPr>
            </a:lvl1pPr>
            <a:lvl2pPr>
              <a:buNone/>
              <a:defRPr/>
            </a:lvl2pPr>
            <a:lvl3pPr>
              <a:buNone/>
              <a:defRPr/>
            </a:lvl3pPr>
            <a:lvl4pPr>
              <a:buNone/>
              <a:defRPr/>
            </a:lvl4pPr>
            <a:lvl5pPr>
              <a:buNone/>
              <a:defRPr/>
            </a:lvl5pPr>
          </a:lstStyle>
          <a:p>
            <a:pPr lvl="0"/>
            <a:r>
              <a:rPr lang="en-US"/>
              <a:t>Click to edit Master text styles</a:t>
            </a:r>
          </a:p>
        </p:txBody>
      </p:sp>
      <p:sp>
        <p:nvSpPr>
          <p:cNvPr id="25" name="Text Placeholder 2">
            <a:extLst>
              <a:ext uri="{FF2B5EF4-FFF2-40B4-BE49-F238E27FC236}">
                <a16:creationId xmlns:a16="http://schemas.microsoft.com/office/drawing/2014/main" id="{20EBEFF7-AECA-409B-9ACC-A63A168283BE}"/>
              </a:ext>
            </a:extLst>
          </p:cNvPr>
          <p:cNvSpPr>
            <a:spLocks noGrp="1"/>
          </p:cNvSpPr>
          <p:nvPr>
            <p:ph type="body" sz="quarter" idx="17"/>
          </p:nvPr>
        </p:nvSpPr>
        <p:spPr>
          <a:xfrm>
            <a:off x="6399647" y="2656904"/>
            <a:ext cx="4838700" cy="574318"/>
          </a:xfrm>
        </p:spPr>
        <p:txBody>
          <a:bodyPr>
            <a:noAutofit/>
          </a:bodyPr>
          <a:lstStyle>
            <a:lvl1pPr marL="0" indent="0">
              <a:buNone/>
              <a:defRPr sz="1600">
                <a:latin typeface="+mn-lt"/>
              </a:defRPr>
            </a:lvl1pPr>
          </a:lstStyle>
          <a:p>
            <a:pPr lvl="0"/>
            <a:r>
              <a:rPr lang="en-US"/>
              <a:t>Click to edit Master text styles</a:t>
            </a:r>
          </a:p>
        </p:txBody>
      </p:sp>
      <p:sp>
        <p:nvSpPr>
          <p:cNvPr id="26" name="Text Placeholder 3">
            <a:extLst>
              <a:ext uri="{FF2B5EF4-FFF2-40B4-BE49-F238E27FC236}">
                <a16:creationId xmlns:a16="http://schemas.microsoft.com/office/drawing/2014/main" id="{29E4D063-8666-4D7A-B8C8-2B9383F798E0}"/>
              </a:ext>
            </a:extLst>
          </p:cNvPr>
          <p:cNvSpPr>
            <a:spLocks noGrp="1"/>
          </p:cNvSpPr>
          <p:nvPr>
            <p:ph type="body" sz="quarter" idx="18"/>
          </p:nvPr>
        </p:nvSpPr>
        <p:spPr>
          <a:xfrm>
            <a:off x="6399647" y="2286000"/>
            <a:ext cx="4838700" cy="315915"/>
          </a:xfrm>
        </p:spPr>
        <p:txBody>
          <a:bodyPr>
            <a:noAutofit/>
          </a:bodyPr>
          <a:lstStyle>
            <a:lvl1pPr>
              <a:buNone/>
              <a:defRPr sz="1800" b="0" spc="0" baseline="0">
                <a:solidFill>
                  <a:schemeClr val="tx2"/>
                </a:solidFill>
                <a:latin typeface="+mj-lt"/>
              </a:defRPr>
            </a:lvl1pPr>
            <a:lvl2pPr>
              <a:buNone/>
              <a:defRPr/>
            </a:lvl2pPr>
            <a:lvl3pPr>
              <a:buNone/>
              <a:defRPr/>
            </a:lvl3pPr>
            <a:lvl4pPr>
              <a:buNone/>
              <a:defRPr/>
            </a:lvl4pPr>
            <a:lvl5pPr>
              <a:buNone/>
              <a:defRPr/>
            </a:lvl5pPr>
          </a:lstStyle>
          <a:p>
            <a:pPr lvl="0"/>
            <a:r>
              <a:rPr lang="en-US"/>
              <a:t>Click to edit Master text styles</a:t>
            </a:r>
          </a:p>
        </p:txBody>
      </p:sp>
      <p:sp>
        <p:nvSpPr>
          <p:cNvPr id="27" name="Text Placeholder 2">
            <a:extLst>
              <a:ext uri="{FF2B5EF4-FFF2-40B4-BE49-F238E27FC236}">
                <a16:creationId xmlns:a16="http://schemas.microsoft.com/office/drawing/2014/main" id="{4717B7CD-A4F9-444E-82B9-8914CB574887}"/>
              </a:ext>
            </a:extLst>
          </p:cNvPr>
          <p:cNvSpPr>
            <a:spLocks noGrp="1"/>
          </p:cNvSpPr>
          <p:nvPr>
            <p:ph type="body" sz="quarter" idx="19"/>
          </p:nvPr>
        </p:nvSpPr>
        <p:spPr>
          <a:xfrm>
            <a:off x="6399647" y="3841846"/>
            <a:ext cx="4838700" cy="908340"/>
          </a:xfrm>
        </p:spPr>
        <p:txBody>
          <a:bodyPr>
            <a:noAutofit/>
          </a:bodyPr>
          <a:lstStyle>
            <a:lvl1pPr marL="0" indent="0">
              <a:buNone/>
              <a:defRPr sz="1600">
                <a:latin typeface="+mn-lt"/>
              </a:defRPr>
            </a:lvl1pPr>
          </a:lstStyle>
          <a:p>
            <a:pPr lvl="0"/>
            <a:r>
              <a:rPr lang="en-US"/>
              <a:t>Click to edit Master text styles</a:t>
            </a:r>
          </a:p>
        </p:txBody>
      </p:sp>
      <p:sp>
        <p:nvSpPr>
          <p:cNvPr id="28" name="Text Placeholder 3">
            <a:extLst>
              <a:ext uri="{FF2B5EF4-FFF2-40B4-BE49-F238E27FC236}">
                <a16:creationId xmlns:a16="http://schemas.microsoft.com/office/drawing/2014/main" id="{2CF285B7-A950-4326-A4D5-F5D542D2D65B}"/>
              </a:ext>
            </a:extLst>
          </p:cNvPr>
          <p:cNvSpPr>
            <a:spLocks noGrp="1"/>
          </p:cNvSpPr>
          <p:nvPr>
            <p:ph type="body" sz="quarter" idx="20"/>
          </p:nvPr>
        </p:nvSpPr>
        <p:spPr>
          <a:xfrm>
            <a:off x="6399647" y="3470942"/>
            <a:ext cx="4838700" cy="315915"/>
          </a:xfrm>
        </p:spPr>
        <p:txBody>
          <a:bodyPr>
            <a:noAutofit/>
          </a:bodyPr>
          <a:lstStyle>
            <a:lvl1pPr>
              <a:buNone/>
              <a:defRPr sz="1800" b="0" spc="0" baseline="0">
                <a:solidFill>
                  <a:schemeClr val="tx2"/>
                </a:solidFill>
                <a:latin typeface="+mj-lt"/>
              </a:defRPr>
            </a:lvl1pPr>
            <a:lvl2pPr>
              <a:buNone/>
              <a:defRPr/>
            </a:lvl2pPr>
            <a:lvl3pPr>
              <a:buNone/>
              <a:defRPr/>
            </a:lvl3pPr>
            <a:lvl4pPr>
              <a:buNone/>
              <a:defRPr/>
            </a:lvl4pPr>
            <a:lvl5pPr>
              <a:buNone/>
              <a:defRPr/>
            </a:lvl5pPr>
          </a:lstStyle>
          <a:p>
            <a:pPr lvl="0"/>
            <a:r>
              <a:rPr lang="en-US"/>
              <a:t>Click to edit Master text styles</a:t>
            </a:r>
          </a:p>
        </p:txBody>
      </p:sp>
      <p:sp>
        <p:nvSpPr>
          <p:cNvPr id="2" name="Date Placeholder 1">
            <a:extLst>
              <a:ext uri="{FF2B5EF4-FFF2-40B4-BE49-F238E27FC236}">
                <a16:creationId xmlns:a16="http://schemas.microsoft.com/office/drawing/2014/main" id="{EC45E38A-5516-4C3E-88FC-0DCBD876054B}"/>
              </a:ext>
            </a:extLst>
          </p:cNvPr>
          <p:cNvSpPr>
            <a:spLocks noGrp="1"/>
          </p:cNvSpPr>
          <p:nvPr>
            <p:ph type="dt" sz="half" idx="21"/>
          </p:nvPr>
        </p:nvSpPr>
        <p:spPr/>
        <p:txBody>
          <a:bodyPr/>
          <a:lstStyle/>
          <a:p>
            <a:fld id="{6FCA8E82-58CD-E045-8B98-B7A85B79B752}" type="datetime4">
              <a:rPr lang="en-US" smtClean="0"/>
              <a:pPr/>
              <a:t>May 10, 2023</a:t>
            </a:fld>
            <a:endParaRPr lang="en-US">
              <a:latin typeface="+mn-lt"/>
            </a:endParaRPr>
          </a:p>
        </p:txBody>
      </p:sp>
      <p:sp>
        <p:nvSpPr>
          <p:cNvPr id="5" name="Footer Placeholder 4">
            <a:extLst>
              <a:ext uri="{FF2B5EF4-FFF2-40B4-BE49-F238E27FC236}">
                <a16:creationId xmlns:a16="http://schemas.microsoft.com/office/drawing/2014/main" id="{14225273-038D-4F51-A093-83D80104F21A}"/>
              </a:ext>
            </a:extLst>
          </p:cNvPr>
          <p:cNvSpPr>
            <a:spLocks noGrp="1"/>
          </p:cNvSpPr>
          <p:nvPr>
            <p:ph type="ftr" sz="quarter" idx="22"/>
          </p:nvPr>
        </p:nvSpPr>
        <p:spPr/>
        <p:txBody>
          <a:bodyPr/>
          <a:lstStyle/>
          <a:p>
            <a:r>
              <a:rPr lang="en-US"/>
              <a:t>Annual Review</a:t>
            </a:r>
            <a:endParaRPr lang="en-US" b="0"/>
          </a:p>
        </p:txBody>
      </p:sp>
      <p:sp>
        <p:nvSpPr>
          <p:cNvPr id="6" name="Slide Number Placeholder 5">
            <a:extLst>
              <a:ext uri="{FF2B5EF4-FFF2-40B4-BE49-F238E27FC236}">
                <a16:creationId xmlns:a16="http://schemas.microsoft.com/office/drawing/2014/main" id="{C7F24E14-E0E0-44FA-A4AA-FA63A858730C}"/>
              </a:ext>
            </a:extLst>
          </p:cNvPr>
          <p:cNvSpPr>
            <a:spLocks noGrp="1"/>
          </p:cNvSpPr>
          <p:nvPr>
            <p:ph type="sldNum" sz="quarter" idx="23"/>
          </p:nvPr>
        </p:nvSpPr>
        <p:spPr/>
        <p:txBody>
          <a:bodyPr/>
          <a:lstStyle/>
          <a:p>
            <a:fld id="{294A09A9-5501-47C1-A89A-A340965A2BE2}" type="slidenum">
              <a:rPr lang="en-US" smtClean="0"/>
              <a:pPr/>
              <a:t>‹#›</a:t>
            </a:fld>
            <a:endParaRPr lang="en-US">
              <a:latin typeface="+mn-lt"/>
            </a:endParaRPr>
          </a:p>
        </p:txBody>
      </p:sp>
    </p:spTree>
    <p:extLst>
      <p:ext uri="{BB962C8B-B14F-4D97-AF65-F5344CB8AC3E}">
        <p14:creationId xmlns:p14="http://schemas.microsoft.com/office/powerpoint/2010/main" val="30601358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600">
          <p15:clr>
            <a:srgbClr val="FBAE40"/>
          </p15:clr>
        </p15:guide>
        <p15:guide id="2" pos="7080">
          <p15:clr>
            <a:srgbClr val="FBAE40"/>
          </p15:clr>
        </p15:guide>
        <p15:guide id="3" pos="2304">
          <p15:clr>
            <a:srgbClr val="FBAE40"/>
          </p15:clr>
        </p15:guide>
        <p15:guide id="4" pos="5736">
          <p15:clr>
            <a:srgbClr val="FBAE40"/>
          </p15:clr>
        </p15:guide>
        <p15:guide id="5" pos="1944">
          <p15:clr>
            <a:srgbClr val="FBAE40"/>
          </p15:clr>
        </p15:guide>
        <p15:guide id="6" pos="4008">
          <p15:clr>
            <a:srgbClr val="FBAE40"/>
          </p15:clr>
        </p15:guide>
        <p15:guide id="7" orient="horz" pos="1224">
          <p15:clr>
            <a:srgbClr val="FBAE40"/>
          </p15:clr>
        </p15:guide>
        <p15:guide id="8" orient="horz" pos="1440">
          <p15:clr>
            <a:srgbClr val="FBAE40"/>
          </p15:clr>
        </p15:guide>
        <p15:guide id="9" orient="horz" pos="552">
          <p15:clr>
            <a:srgbClr val="FBAE40"/>
          </p15:clr>
        </p15:guide>
        <p15:guide id="10" pos="5352">
          <p15:clr>
            <a:srgbClr val="FBAE40"/>
          </p15:clr>
        </p15:guide>
        <p15:guide id="11" pos="3648">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tx1"/>
        </a:solidFill>
        <a:effectLst/>
      </p:bgPr>
    </p:bg>
    <p:spTree>
      <p:nvGrpSpPr>
        <p:cNvPr id="1" name=""/>
        <p:cNvGrpSpPr/>
        <p:nvPr/>
      </p:nvGrpSpPr>
      <p:grpSpPr>
        <a:xfrm>
          <a:off x="0" y="0"/>
          <a:ext cx="0" cy="0"/>
          <a:chOff x="0" y="0"/>
          <a:chExt cx="0" cy="0"/>
        </a:xfrm>
      </p:grpSpPr>
      <p:sp>
        <p:nvSpPr>
          <p:cNvPr id="16" name="Text Placeholder 29">
            <a:extLst>
              <a:ext uri="{FF2B5EF4-FFF2-40B4-BE49-F238E27FC236}">
                <a16:creationId xmlns:a16="http://schemas.microsoft.com/office/drawing/2014/main" id="{BB778BC5-5409-574B-96E2-B45CDD940DF4}"/>
              </a:ext>
            </a:extLst>
          </p:cNvPr>
          <p:cNvSpPr>
            <a:spLocks noGrp="1"/>
          </p:cNvSpPr>
          <p:nvPr>
            <p:ph type="body" sz="quarter" idx="11"/>
          </p:nvPr>
        </p:nvSpPr>
        <p:spPr>
          <a:xfrm>
            <a:off x="6896100" y="5102063"/>
            <a:ext cx="4914900" cy="588795"/>
          </a:xfrm>
        </p:spPr>
        <p:txBody>
          <a:bodyPr lIns="0" tIns="0" rIns="0" bIns="0" anchor="b">
            <a:noAutofit/>
          </a:bodyPr>
          <a:lstStyle>
            <a:lvl1pPr marL="0" indent="0">
              <a:buNone/>
              <a:defRPr sz="1600" b="0" i="0">
                <a:solidFill>
                  <a:schemeClr val="tx2"/>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17" name="Subtitle 2">
            <a:extLst>
              <a:ext uri="{FF2B5EF4-FFF2-40B4-BE49-F238E27FC236}">
                <a16:creationId xmlns:a16="http://schemas.microsoft.com/office/drawing/2014/main" id="{32916F3A-28FA-9A4B-A780-0D687D932893}"/>
              </a:ext>
            </a:extLst>
          </p:cNvPr>
          <p:cNvSpPr>
            <a:spLocks noGrp="1"/>
          </p:cNvSpPr>
          <p:nvPr>
            <p:ph type="subTitle" idx="1"/>
          </p:nvPr>
        </p:nvSpPr>
        <p:spPr>
          <a:xfrm>
            <a:off x="6907623" y="3591098"/>
            <a:ext cx="4903377" cy="1057791"/>
          </a:xfrm>
        </p:spPr>
        <p:txBody>
          <a:bodyPr lIns="0" tIns="0" rIns="0" bIns="0">
            <a:normAutofit/>
          </a:bodyPr>
          <a:lstStyle>
            <a:lvl1pPr marL="0" indent="0" algn="l">
              <a:buNone/>
              <a:defRPr sz="1600" b="0" i="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6" name="Title 1">
            <a:extLst>
              <a:ext uri="{FF2B5EF4-FFF2-40B4-BE49-F238E27FC236}">
                <a16:creationId xmlns:a16="http://schemas.microsoft.com/office/drawing/2014/main" id="{E29321F6-59C5-6E4C-A846-6AD00848A444}"/>
              </a:ext>
            </a:extLst>
          </p:cNvPr>
          <p:cNvSpPr>
            <a:spLocks noGrp="1"/>
          </p:cNvSpPr>
          <p:nvPr>
            <p:ph type="title"/>
          </p:nvPr>
        </p:nvSpPr>
        <p:spPr>
          <a:xfrm>
            <a:off x="6907623" y="2173658"/>
            <a:ext cx="4903377" cy="610863"/>
          </a:xfrm>
          <a:prstGeom prst="rect">
            <a:avLst/>
          </a:prstGeom>
        </p:spPr>
        <p:txBody>
          <a:bodyPr lIns="0" tIns="0" rIns="0" bIns="0" anchor="b" anchorCtr="0">
            <a:normAutofit/>
          </a:bodyPr>
          <a:lstStyle>
            <a:lvl1pPr>
              <a:defRPr sz="4400" b="1" i="0">
                <a:latin typeface="+mj-lt"/>
              </a:defRPr>
            </a:lvl1pPr>
          </a:lstStyle>
          <a:p>
            <a:r>
              <a:rPr lang="en-US"/>
              <a:t>Click to edit Master title style</a:t>
            </a:r>
          </a:p>
        </p:txBody>
      </p:sp>
      <p:cxnSp>
        <p:nvCxnSpPr>
          <p:cNvPr id="27" name="Straight Connector 26">
            <a:extLst>
              <a:ext uri="{FF2B5EF4-FFF2-40B4-BE49-F238E27FC236}">
                <a16:creationId xmlns:a16="http://schemas.microsoft.com/office/drawing/2014/main" id="{AB5C3BF3-A164-DD48-BD02-4587489DA105}"/>
              </a:ext>
            </a:extLst>
          </p:cNvPr>
          <p:cNvCxnSpPr>
            <a:cxnSpLocks/>
          </p:cNvCxnSpPr>
          <p:nvPr userDrawn="1"/>
        </p:nvCxnSpPr>
        <p:spPr>
          <a:xfrm>
            <a:off x="6896100" y="3233703"/>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11" name="Picture Placeholder 2">
            <a:extLst>
              <a:ext uri="{FF2B5EF4-FFF2-40B4-BE49-F238E27FC236}">
                <a16:creationId xmlns:a16="http://schemas.microsoft.com/office/drawing/2014/main" id="{F8C225AD-C009-894E-8AFA-C94EAA06509C}"/>
              </a:ext>
            </a:extLst>
          </p:cNvPr>
          <p:cNvSpPr>
            <a:spLocks noGrp="1"/>
          </p:cNvSpPr>
          <p:nvPr>
            <p:ph type="pic" sz="quarter" idx="13"/>
          </p:nvPr>
        </p:nvSpPr>
        <p:spPr>
          <a:xfrm>
            <a:off x="0" y="0"/>
            <a:ext cx="6096000" cy="6858000"/>
          </a:xfrm>
        </p:spPr>
        <p:txBody>
          <a:bodyPr/>
          <a:lstStyle/>
          <a:p>
            <a:r>
              <a:rPr lang="en-US"/>
              <a:t>Click icon to add picture</a:t>
            </a:r>
          </a:p>
        </p:txBody>
      </p:sp>
      <p:grpSp>
        <p:nvGrpSpPr>
          <p:cNvPr id="30" name="Group 29">
            <a:extLst>
              <a:ext uri="{FF2B5EF4-FFF2-40B4-BE49-F238E27FC236}">
                <a16:creationId xmlns:a16="http://schemas.microsoft.com/office/drawing/2014/main" id="{FFEF81ED-50DF-3946-87D9-407C13C3CE9F}"/>
              </a:ext>
            </a:extLst>
          </p:cNvPr>
          <p:cNvGrpSpPr>
            <a:grpSpLocks/>
          </p:cNvGrpSpPr>
          <p:nvPr userDrawn="1"/>
        </p:nvGrpSpPr>
        <p:grpSpPr bwMode="auto">
          <a:xfrm rot="10800000">
            <a:off x="8870040" y="0"/>
            <a:ext cx="3325208" cy="3325208"/>
            <a:chOff x="0" y="12289"/>
            <a:chExt cx="3550" cy="3551"/>
          </a:xfrm>
        </p:grpSpPr>
        <p:sp>
          <p:nvSpPr>
            <p:cNvPr id="31" name="Freeform 30">
              <a:extLst>
                <a:ext uri="{FF2B5EF4-FFF2-40B4-BE49-F238E27FC236}">
                  <a16:creationId xmlns:a16="http://schemas.microsoft.com/office/drawing/2014/main" id="{4B6857A0-601C-9C40-ADB4-7927C7A4ECA0}"/>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sp>
          <p:nvSpPr>
            <p:cNvPr id="32" name="Freeform 31">
              <a:extLst>
                <a:ext uri="{FF2B5EF4-FFF2-40B4-BE49-F238E27FC236}">
                  <a16:creationId xmlns:a16="http://schemas.microsoft.com/office/drawing/2014/main" id="{31562ACC-ECB3-4841-A52C-00DAFF438EBF}"/>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sp>
          <p:nvSpPr>
            <p:cNvPr id="33" name="Freeform 32">
              <a:extLst>
                <a:ext uri="{FF2B5EF4-FFF2-40B4-BE49-F238E27FC236}">
                  <a16:creationId xmlns:a16="http://schemas.microsoft.com/office/drawing/2014/main" id="{77C317B8-91B4-7040-AB8C-CE822CA28AAD}"/>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grpSp>
    </p:spTree>
    <p:extLst>
      <p:ext uri="{BB962C8B-B14F-4D97-AF65-F5344CB8AC3E}">
        <p14:creationId xmlns:p14="http://schemas.microsoft.com/office/powerpoint/2010/main" val="999130720"/>
      </p:ext>
    </p:extLst>
  </p:cSld>
  <p:clrMapOvr>
    <a:masterClrMapping/>
  </p:clrMapOvr>
  <p:extLst>
    <p:ext uri="{DCECCB84-F9BA-43D5-87BE-67443E8EF086}">
      <p15:sldGuideLst xmlns:p15="http://schemas.microsoft.com/office/powerpoint/2012/main">
        <p15:guide id="1" pos="60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806C6F65-35CD-D64B-992A-0C1C1E00384D}"/>
              </a:ext>
            </a:extLst>
          </p:cNvPr>
          <p:cNvGrpSpPr/>
          <p:nvPr userDrawn="1"/>
        </p:nvGrpSpPr>
        <p:grpSpPr>
          <a:xfrm>
            <a:off x="6362700" y="0"/>
            <a:ext cx="5829298" cy="3235602"/>
            <a:chOff x="5612972" y="1"/>
            <a:chExt cx="6615961" cy="3672246"/>
          </a:xfrm>
        </p:grpSpPr>
        <p:sp>
          <p:nvSpPr>
            <p:cNvPr id="7" name="AutoShape 24">
              <a:extLst>
                <a:ext uri="{FF2B5EF4-FFF2-40B4-BE49-F238E27FC236}">
                  <a16:creationId xmlns:a16="http://schemas.microsoft.com/office/drawing/2014/main" id="{CFD467E2-FF13-7E4F-BEF9-EA1A17665B2D}"/>
                </a:ext>
              </a:extLst>
            </p:cNvPr>
            <p:cNvSpPr>
              <a:spLocks/>
            </p:cNvSpPr>
            <p:nvPr/>
          </p:nvSpPr>
          <p:spPr bwMode="auto">
            <a:xfrm>
              <a:off x="5612972" y="1"/>
              <a:ext cx="4408998" cy="3672246"/>
            </a:xfrm>
            <a:custGeom>
              <a:avLst/>
              <a:gdLst>
                <a:gd name="T0" fmla="+- 0 8372 6586"/>
                <a:gd name="T1" fmla="*/ T0 w 3578"/>
                <a:gd name="T2" fmla="*/ 591 h 2980"/>
                <a:gd name="T3" fmla="+- 0 7780 6586"/>
                <a:gd name="T4" fmla="*/ T3 w 3578"/>
                <a:gd name="T5" fmla="*/ 0 h 2980"/>
                <a:gd name="T6" fmla="+- 0 6586 6586"/>
                <a:gd name="T7" fmla="*/ T6 w 3578"/>
                <a:gd name="T8" fmla="*/ 0 h 2980"/>
                <a:gd name="T9" fmla="+- 0 7774 6586"/>
                <a:gd name="T10" fmla="*/ T9 w 3578"/>
                <a:gd name="T11" fmla="*/ 1188 h 2980"/>
                <a:gd name="T12" fmla="+- 0 8372 6586"/>
                <a:gd name="T13" fmla="*/ T12 w 3578"/>
                <a:gd name="T14" fmla="*/ 591 h 2980"/>
                <a:gd name="T15" fmla="+- 0 10163 6586"/>
                <a:gd name="T16" fmla="*/ T15 w 3578"/>
                <a:gd name="T17" fmla="*/ 2383 h 2980"/>
                <a:gd name="T18" fmla="+- 0 9566 6586"/>
                <a:gd name="T19" fmla="*/ T18 w 3578"/>
                <a:gd name="T20" fmla="*/ 1786 h 2980"/>
                <a:gd name="T21" fmla="+- 0 8969 6586"/>
                <a:gd name="T22" fmla="*/ T21 w 3578"/>
                <a:gd name="T23" fmla="*/ 2383 h 2980"/>
                <a:gd name="T24" fmla="+- 0 9566 6586"/>
                <a:gd name="T25" fmla="*/ T24 w 3578"/>
                <a:gd name="T26" fmla="*/ 2980 h 2980"/>
                <a:gd name="T27" fmla="+- 0 10163 6586"/>
                <a:gd name="T28" fmla="*/ T27 w 3578"/>
                <a:gd name="T29" fmla="*/ 2383 h 2980"/>
              </a:gdLst>
              <a:ahLst/>
              <a:cxnLst>
                <a:cxn ang="0">
                  <a:pos x="T1" y="T2"/>
                </a:cxn>
                <a:cxn ang="0">
                  <a:pos x="T4" y="T5"/>
                </a:cxn>
                <a:cxn ang="0">
                  <a:pos x="T7" y="T8"/>
                </a:cxn>
                <a:cxn ang="0">
                  <a:pos x="T10" y="T11"/>
                </a:cxn>
                <a:cxn ang="0">
                  <a:pos x="T13" y="T14"/>
                </a:cxn>
                <a:cxn ang="0">
                  <a:pos x="T16" y="T17"/>
                </a:cxn>
                <a:cxn ang="0">
                  <a:pos x="T19" y="T20"/>
                </a:cxn>
                <a:cxn ang="0">
                  <a:pos x="T22" y="T23"/>
                </a:cxn>
                <a:cxn ang="0">
                  <a:pos x="T25" y="T26"/>
                </a:cxn>
                <a:cxn ang="0">
                  <a:pos x="T28" y="T29"/>
                </a:cxn>
              </a:cxnLst>
              <a:rect l="0" t="0" r="r" b="b"/>
              <a:pathLst>
                <a:path w="3578" h="2980">
                  <a:moveTo>
                    <a:pt x="1786" y="591"/>
                  </a:moveTo>
                  <a:lnTo>
                    <a:pt x="1194" y="0"/>
                  </a:lnTo>
                  <a:lnTo>
                    <a:pt x="0" y="0"/>
                  </a:lnTo>
                  <a:lnTo>
                    <a:pt x="1188" y="1188"/>
                  </a:lnTo>
                  <a:lnTo>
                    <a:pt x="1786" y="591"/>
                  </a:lnTo>
                  <a:moveTo>
                    <a:pt x="3577" y="2383"/>
                  </a:moveTo>
                  <a:lnTo>
                    <a:pt x="2980" y="1786"/>
                  </a:lnTo>
                  <a:lnTo>
                    <a:pt x="2383" y="2383"/>
                  </a:lnTo>
                  <a:lnTo>
                    <a:pt x="2980" y="2980"/>
                  </a:lnTo>
                  <a:lnTo>
                    <a:pt x="3577" y="2383"/>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sp>
          <p:nvSpPr>
            <p:cNvPr id="8" name="Freeform 7">
              <a:extLst>
                <a:ext uri="{FF2B5EF4-FFF2-40B4-BE49-F238E27FC236}">
                  <a16:creationId xmlns:a16="http://schemas.microsoft.com/office/drawing/2014/main" id="{CA85A327-3157-B442-993A-6900F71249AC}"/>
                </a:ext>
              </a:extLst>
            </p:cNvPr>
            <p:cNvSpPr>
              <a:spLocks/>
            </p:cNvSpPr>
            <p:nvPr/>
          </p:nvSpPr>
          <p:spPr bwMode="auto">
            <a:xfrm>
              <a:off x="6341233" y="1463970"/>
              <a:ext cx="2208196" cy="2208277"/>
            </a:xfrm>
            <a:custGeom>
              <a:avLst/>
              <a:gdLst>
                <a:gd name="T0" fmla="+- 0 7774 7177"/>
                <a:gd name="T1" fmla="*/ T0 w 1792"/>
                <a:gd name="T2" fmla="+- 0 1188 1188"/>
                <a:gd name="T3" fmla="*/ 1188 h 1792"/>
                <a:gd name="T4" fmla="+- 0 7177 7177"/>
                <a:gd name="T5" fmla="*/ T4 w 1792"/>
                <a:gd name="T6" fmla="+- 0 1786 1188"/>
                <a:gd name="T7" fmla="*/ 1786 h 1792"/>
                <a:gd name="T8" fmla="+- 0 8372 7177"/>
                <a:gd name="T9" fmla="*/ T8 w 1792"/>
                <a:gd name="T10" fmla="+- 0 2980 1188"/>
                <a:gd name="T11" fmla="*/ 2980 h 1792"/>
                <a:gd name="T12" fmla="+- 0 8969 7177"/>
                <a:gd name="T13" fmla="*/ T12 w 1792"/>
                <a:gd name="T14" fmla="+- 0 2383 1188"/>
                <a:gd name="T15" fmla="*/ 2383 h 1792"/>
                <a:gd name="T16" fmla="+- 0 7774 7177"/>
                <a:gd name="T17" fmla="*/ T16 w 1792"/>
                <a:gd name="T18" fmla="+- 0 1188 1188"/>
                <a:gd name="T19" fmla="*/ 1188 h 1792"/>
              </a:gdLst>
              <a:ahLst/>
              <a:cxnLst>
                <a:cxn ang="0">
                  <a:pos x="T1" y="T3"/>
                </a:cxn>
                <a:cxn ang="0">
                  <a:pos x="T5" y="T7"/>
                </a:cxn>
                <a:cxn ang="0">
                  <a:pos x="T9" y="T11"/>
                </a:cxn>
                <a:cxn ang="0">
                  <a:pos x="T13" y="T15"/>
                </a:cxn>
                <a:cxn ang="0">
                  <a:pos x="T17" y="T19"/>
                </a:cxn>
              </a:cxnLst>
              <a:rect l="0" t="0" r="r" b="b"/>
              <a:pathLst>
                <a:path w="1792" h="1792">
                  <a:moveTo>
                    <a:pt x="597" y="0"/>
                  </a:moveTo>
                  <a:lnTo>
                    <a:pt x="0" y="598"/>
                  </a:lnTo>
                  <a:lnTo>
                    <a:pt x="1195" y="1792"/>
                  </a:lnTo>
                  <a:lnTo>
                    <a:pt x="1792" y="1195"/>
                  </a:lnTo>
                  <a:lnTo>
                    <a:pt x="597"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sp>
          <p:nvSpPr>
            <p:cNvPr id="9" name="Freeform 8">
              <a:extLst>
                <a:ext uri="{FF2B5EF4-FFF2-40B4-BE49-F238E27FC236}">
                  <a16:creationId xmlns:a16="http://schemas.microsoft.com/office/drawing/2014/main" id="{9A459CB4-74AF-0544-AB1E-7CC6D10F84EB}"/>
                </a:ext>
              </a:extLst>
            </p:cNvPr>
            <p:cNvSpPr>
              <a:spLocks/>
            </p:cNvSpPr>
            <p:nvPr/>
          </p:nvSpPr>
          <p:spPr bwMode="auto">
            <a:xfrm>
              <a:off x="8555590" y="1"/>
              <a:ext cx="1457754" cy="729520"/>
            </a:xfrm>
            <a:custGeom>
              <a:avLst/>
              <a:gdLst>
                <a:gd name="T0" fmla="+- 0 10158 8975"/>
                <a:gd name="T1" fmla="*/ T0 w 1183"/>
                <a:gd name="T2" fmla="*/ 0 h 592"/>
                <a:gd name="T3" fmla="+- 0 8975 8975"/>
                <a:gd name="T4" fmla="*/ T3 w 1183"/>
                <a:gd name="T5" fmla="*/ 0 h 592"/>
                <a:gd name="T6" fmla="+- 0 9566 8975"/>
                <a:gd name="T7" fmla="*/ T6 w 1183"/>
                <a:gd name="T8" fmla="*/ 591 h 592"/>
                <a:gd name="T9" fmla="+- 0 10158 8975"/>
                <a:gd name="T10" fmla="*/ T9 w 1183"/>
                <a:gd name="T11" fmla="*/ 0 h 592"/>
              </a:gdLst>
              <a:ahLst/>
              <a:cxnLst>
                <a:cxn ang="0">
                  <a:pos x="T1" y="T2"/>
                </a:cxn>
                <a:cxn ang="0">
                  <a:pos x="T4" y="T5"/>
                </a:cxn>
                <a:cxn ang="0">
                  <a:pos x="T7" y="T8"/>
                </a:cxn>
                <a:cxn ang="0">
                  <a:pos x="T10" y="T11"/>
                </a:cxn>
              </a:cxnLst>
              <a:rect l="0" t="0" r="r" b="b"/>
              <a:pathLst>
                <a:path w="1183" h="592">
                  <a:moveTo>
                    <a:pt x="1183" y="0"/>
                  </a:moveTo>
                  <a:lnTo>
                    <a:pt x="0" y="0"/>
                  </a:lnTo>
                  <a:lnTo>
                    <a:pt x="591" y="591"/>
                  </a:lnTo>
                  <a:lnTo>
                    <a:pt x="1183"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sp>
          <p:nvSpPr>
            <p:cNvPr id="10" name="Freeform 9">
              <a:extLst>
                <a:ext uri="{FF2B5EF4-FFF2-40B4-BE49-F238E27FC236}">
                  <a16:creationId xmlns:a16="http://schemas.microsoft.com/office/drawing/2014/main" id="{95A20BFD-9142-D64A-A78A-61B75FCA0D76}"/>
                </a:ext>
              </a:extLst>
            </p:cNvPr>
            <p:cNvSpPr>
              <a:spLocks/>
            </p:cNvSpPr>
            <p:nvPr/>
          </p:nvSpPr>
          <p:spPr bwMode="auto">
            <a:xfrm>
              <a:off x="7076887" y="728289"/>
              <a:ext cx="2208196" cy="2208277"/>
            </a:xfrm>
            <a:custGeom>
              <a:avLst/>
              <a:gdLst>
                <a:gd name="T0" fmla="+- 0 8372 7774"/>
                <a:gd name="T1" fmla="*/ T0 w 1792"/>
                <a:gd name="T2" fmla="+- 0 591 591"/>
                <a:gd name="T3" fmla="*/ 591 h 1792"/>
                <a:gd name="T4" fmla="+- 0 7774 7774"/>
                <a:gd name="T5" fmla="*/ T4 w 1792"/>
                <a:gd name="T6" fmla="+- 0 1188 591"/>
                <a:gd name="T7" fmla="*/ 1188 h 1792"/>
                <a:gd name="T8" fmla="+- 0 8969 7774"/>
                <a:gd name="T9" fmla="*/ T8 w 1792"/>
                <a:gd name="T10" fmla="+- 0 2383 591"/>
                <a:gd name="T11" fmla="*/ 2383 h 1792"/>
                <a:gd name="T12" fmla="+- 0 9566 7774"/>
                <a:gd name="T13" fmla="*/ T12 w 1792"/>
                <a:gd name="T14" fmla="+- 0 1786 591"/>
                <a:gd name="T15" fmla="*/ 1786 h 1792"/>
                <a:gd name="T16" fmla="+- 0 8372 7774"/>
                <a:gd name="T17" fmla="*/ T16 w 1792"/>
                <a:gd name="T18" fmla="+- 0 591 591"/>
                <a:gd name="T19" fmla="*/ 591 h 1792"/>
              </a:gdLst>
              <a:ahLst/>
              <a:cxnLst>
                <a:cxn ang="0">
                  <a:pos x="T1" y="T3"/>
                </a:cxn>
                <a:cxn ang="0">
                  <a:pos x="T5" y="T7"/>
                </a:cxn>
                <a:cxn ang="0">
                  <a:pos x="T9" y="T11"/>
                </a:cxn>
                <a:cxn ang="0">
                  <a:pos x="T13" y="T15"/>
                </a:cxn>
                <a:cxn ang="0">
                  <a:pos x="T17" y="T19"/>
                </a:cxn>
              </a:cxnLst>
              <a:rect l="0" t="0" r="r" b="b"/>
              <a:pathLst>
                <a:path w="1792" h="1792">
                  <a:moveTo>
                    <a:pt x="598" y="0"/>
                  </a:moveTo>
                  <a:lnTo>
                    <a:pt x="0" y="597"/>
                  </a:lnTo>
                  <a:lnTo>
                    <a:pt x="1195" y="1792"/>
                  </a:lnTo>
                  <a:lnTo>
                    <a:pt x="1792" y="1195"/>
                  </a:lnTo>
                  <a:lnTo>
                    <a:pt x="598" y="0"/>
                  </a:lnTo>
                  <a:close/>
                </a:path>
              </a:pathLst>
            </a:custGeom>
            <a:solidFill>
              <a:schemeClr val="tx2"/>
            </a:solidFill>
            <a:ln>
              <a:noFill/>
            </a:ln>
          </p:spPr>
          <p:txBody>
            <a:bodyPr rot="0" vert="horz" wrap="square" lIns="91440" tIns="45720" rIns="91440" bIns="45720" anchor="t" anchorCtr="0" upright="1">
              <a:noAutofit/>
            </a:bodyPr>
            <a:lstStyle/>
            <a:p>
              <a:endParaRPr lang="en-US"/>
            </a:p>
          </p:txBody>
        </p:sp>
        <p:sp>
          <p:nvSpPr>
            <p:cNvPr id="11" name="Freeform 10">
              <a:extLst>
                <a:ext uri="{FF2B5EF4-FFF2-40B4-BE49-F238E27FC236}">
                  <a16:creationId xmlns:a16="http://schemas.microsoft.com/office/drawing/2014/main" id="{B80736DF-C890-DB47-AEAA-D3D92505E632}"/>
                </a:ext>
              </a:extLst>
            </p:cNvPr>
            <p:cNvSpPr>
              <a:spLocks/>
            </p:cNvSpPr>
            <p:nvPr/>
          </p:nvSpPr>
          <p:spPr bwMode="auto">
            <a:xfrm>
              <a:off x="9285083" y="728289"/>
              <a:ext cx="2943850" cy="2943958"/>
            </a:xfrm>
            <a:custGeom>
              <a:avLst/>
              <a:gdLst>
                <a:gd name="T0" fmla="+- 0 11955 9566"/>
                <a:gd name="T1" fmla="*/ T0 w 2389"/>
                <a:gd name="T2" fmla="+- 0 1786 591"/>
                <a:gd name="T3" fmla="*/ 1786 h 2389"/>
                <a:gd name="T4" fmla="+- 0 10760 9566"/>
                <a:gd name="T5" fmla="*/ T4 w 2389"/>
                <a:gd name="T6" fmla="+- 0 591 591"/>
                <a:gd name="T7" fmla="*/ 591 h 2389"/>
                <a:gd name="T8" fmla="+- 0 9566 9566"/>
                <a:gd name="T9" fmla="*/ T8 w 2389"/>
                <a:gd name="T10" fmla="+- 0 1786 591"/>
                <a:gd name="T11" fmla="*/ 1786 h 2389"/>
                <a:gd name="T12" fmla="+- 0 10760 9566"/>
                <a:gd name="T13" fmla="*/ T12 w 2389"/>
                <a:gd name="T14" fmla="+- 0 2980 591"/>
                <a:gd name="T15" fmla="*/ 2980 h 2389"/>
                <a:gd name="T16" fmla="+- 0 11955 9566"/>
                <a:gd name="T17" fmla="*/ T16 w 2389"/>
                <a:gd name="T18" fmla="+- 0 1786 591"/>
                <a:gd name="T19" fmla="*/ 1786 h 2389"/>
              </a:gdLst>
              <a:ahLst/>
              <a:cxnLst>
                <a:cxn ang="0">
                  <a:pos x="T1" y="T3"/>
                </a:cxn>
                <a:cxn ang="0">
                  <a:pos x="T5" y="T7"/>
                </a:cxn>
                <a:cxn ang="0">
                  <a:pos x="T9" y="T11"/>
                </a:cxn>
                <a:cxn ang="0">
                  <a:pos x="T13" y="T15"/>
                </a:cxn>
                <a:cxn ang="0">
                  <a:pos x="T17" y="T19"/>
                </a:cxn>
              </a:cxnLst>
              <a:rect l="0" t="0" r="r" b="b"/>
              <a:pathLst>
                <a:path w="2389" h="2389">
                  <a:moveTo>
                    <a:pt x="2389" y="1195"/>
                  </a:moveTo>
                  <a:lnTo>
                    <a:pt x="1194" y="0"/>
                  </a:lnTo>
                  <a:lnTo>
                    <a:pt x="0" y="1195"/>
                  </a:lnTo>
                  <a:lnTo>
                    <a:pt x="1194" y="2389"/>
                  </a:lnTo>
                  <a:lnTo>
                    <a:pt x="2389" y="1195"/>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grpSp>
      <p:sp>
        <p:nvSpPr>
          <p:cNvPr id="12" name="Title 1">
            <a:extLst>
              <a:ext uri="{FF2B5EF4-FFF2-40B4-BE49-F238E27FC236}">
                <a16:creationId xmlns:a16="http://schemas.microsoft.com/office/drawing/2014/main" id="{39F93F26-ED5C-E74E-BFBD-E3054DC1B9C1}"/>
              </a:ext>
            </a:extLst>
          </p:cNvPr>
          <p:cNvSpPr>
            <a:spLocks noGrp="1"/>
          </p:cNvSpPr>
          <p:nvPr>
            <p:ph type="title"/>
          </p:nvPr>
        </p:nvSpPr>
        <p:spPr>
          <a:xfrm>
            <a:off x="964023" y="879063"/>
            <a:ext cx="4941477" cy="610863"/>
          </a:xfrm>
          <a:prstGeom prst="rect">
            <a:avLst/>
          </a:prstGeom>
        </p:spPr>
        <p:txBody>
          <a:bodyPr lIns="0" tIns="0" rIns="0" bIns="0" anchor="b" anchorCtr="0">
            <a:normAutofit/>
          </a:bodyPr>
          <a:lstStyle>
            <a:lvl1pPr>
              <a:defRPr sz="4400" b="1" i="0" spc="50" baseline="0">
                <a:latin typeface="+mj-lt"/>
              </a:defRPr>
            </a:lvl1pPr>
          </a:lstStyle>
          <a:p>
            <a:r>
              <a:rPr lang="en-US"/>
              <a:t>Click to edit Master title style</a:t>
            </a:r>
          </a:p>
        </p:txBody>
      </p:sp>
      <p:cxnSp>
        <p:nvCxnSpPr>
          <p:cNvPr id="13" name="Straight Connector 12">
            <a:extLst>
              <a:ext uri="{FF2B5EF4-FFF2-40B4-BE49-F238E27FC236}">
                <a16:creationId xmlns:a16="http://schemas.microsoft.com/office/drawing/2014/main" id="{CF0FD074-81E2-0D4E-8446-C5B415B238A0}"/>
              </a:ext>
            </a:extLst>
          </p:cNvPr>
          <p:cNvCxnSpPr>
            <a:cxnSpLocks/>
          </p:cNvCxnSpPr>
          <p:nvPr userDrawn="1"/>
        </p:nvCxnSpPr>
        <p:spPr>
          <a:xfrm>
            <a:off x="952500" y="1934655"/>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14" name="Text Placeholder 29">
            <a:extLst>
              <a:ext uri="{FF2B5EF4-FFF2-40B4-BE49-F238E27FC236}">
                <a16:creationId xmlns:a16="http://schemas.microsoft.com/office/drawing/2014/main" id="{58AAB058-5FFC-9E4E-AD2E-FB1B4EE51025}"/>
              </a:ext>
            </a:extLst>
          </p:cNvPr>
          <p:cNvSpPr>
            <a:spLocks noGrp="1"/>
          </p:cNvSpPr>
          <p:nvPr>
            <p:ph type="body" sz="quarter" idx="13"/>
          </p:nvPr>
        </p:nvSpPr>
        <p:spPr>
          <a:xfrm>
            <a:off x="952500" y="2818296"/>
            <a:ext cx="2133600" cy="369332"/>
          </a:xfrm>
        </p:spPr>
        <p:txBody>
          <a:bodyPr lIns="0" tIns="0" rIns="0" bIns="0">
            <a:noAutofit/>
          </a:bodyPr>
          <a:lstStyle>
            <a:lvl1pPr marL="0" indent="0">
              <a:lnSpc>
                <a:spcPct val="100000"/>
              </a:lnSpc>
              <a:buNone/>
              <a:defRPr sz="14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15" name="Text Placeholder 29">
            <a:extLst>
              <a:ext uri="{FF2B5EF4-FFF2-40B4-BE49-F238E27FC236}">
                <a16:creationId xmlns:a16="http://schemas.microsoft.com/office/drawing/2014/main" id="{18ABDA74-C3EC-274D-BE87-AC5B825A2A4C}"/>
              </a:ext>
            </a:extLst>
          </p:cNvPr>
          <p:cNvSpPr>
            <a:spLocks noGrp="1"/>
          </p:cNvSpPr>
          <p:nvPr>
            <p:ph type="body" sz="quarter" idx="14"/>
          </p:nvPr>
        </p:nvSpPr>
        <p:spPr>
          <a:xfrm>
            <a:off x="952500" y="2209800"/>
            <a:ext cx="2133600" cy="205837"/>
          </a:xfrm>
        </p:spPr>
        <p:txBody>
          <a:bodyPr lIns="0" tIns="0" rIns="0" bIns="0">
            <a:noAutofit/>
          </a:bodyPr>
          <a:lstStyle>
            <a:lvl1pPr marL="0" indent="0">
              <a:lnSpc>
                <a:spcPct val="100000"/>
              </a:lnSpc>
              <a:spcBef>
                <a:spcPts val="400"/>
              </a:spcBef>
              <a:buNone/>
              <a:defRPr sz="1800" b="0" i="0">
                <a:solidFill>
                  <a:schemeClr val="tx2"/>
                </a:solidFill>
                <a:latin typeface="+mj-lt"/>
              </a:defRPr>
            </a:lvl1pPr>
            <a:lvl2pPr>
              <a:defRPr sz="4000"/>
            </a:lvl2pPr>
            <a:lvl3pPr>
              <a:defRPr sz="4000"/>
            </a:lvl3pPr>
            <a:lvl4pPr>
              <a:defRPr sz="4000"/>
            </a:lvl4pPr>
            <a:lvl5pPr>
              <a:defRPr sz="4000"/>
            </a:lvl5pPr>
          </a:lstStyle>
          <a:p>
            <a:pPr lvl="0"/>
            <a:r>
              <a:rPr lang="en-US"/>
              <a:t>Click to edit Master text styles</a:t>
            </a:r>
          </a:p>
        </p:txBody>
      </p:sp>
      <p:cxnSp>
        <p:nvCxnSpPr>
          <p:cNvPr id="16" name="Straight Connector 15">
            <a:extLst>
              <a:ext uri="{FF2B5EF4-FFF2-40B4-BE49-F238E27FC236}">
                <a16:creationId xmlns:a16="http://schemas.microsoft.com/office/drawing/2014/main" id="{A3DDE02E-BC75-2645-8725-CA2CFD327A3C}"/>
              </a:ext>
            </a:extLst>
          </p:cNvPr>
          <p:cNvCxnSpPr>
            <a:cxnSpLocks/>
          </p:cNvCxnSpPr>
          <p:nvPr userDrawn="1"/>
        </p:nvCxnSpPr>
        <p:spPr>
          <a:xfrm>
            <a:off x="3663043" y="1939108"/>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17" name="Text Placeholder 29">
            <a:extLst>
              <a:ext uri="{FF2B5EF4-FFF2-40B4-BE49-F238E27FC236}">
                <a16:creationId xmlns:a16="http://schemas.microsoft.com/office/drawing/2014/main" id="{3ABA9FD1-9B74-F14F-81EF-7B3407196B03}"/>
              </a:ext>
            </a:extLst>
          </p:cNvPr>
          <p:cNvSpPr>
            <a:spLocks noGrp="1"/>
          </p:cNvSpPr>
          <p:nvPr>
            <p:ph type="body" sz="quarter" idx="15"/>
          </p:nvPr>
        </p:nvSpPr>
        <p:spPr>
          <a:xfrm>
            <a:off x="3663042" y="2818296"/>
            <a:ext cx="2128157" cy="369332"/>
          </a:xfrm>
        </p:spPr>
        <p:txBody>
          <a:bodyPr lIns="0" tIns="0" rIns="0" bIns="0">
            <a:noAutofit/>
          </a:bodyPr>
          <a:lstStyle>
            <a:lvl1pPr marL="0" indent="0">
              <a:lnSpc>
                <a:spcPct val="100000"/>
              </a:lnSpc>
              <a:buNone/>
              <a:defRPr sz="14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18" name="Text Placeholder 29">
            <a:extLst>
              <a:ext uri="{FF2B5EF4-FFF2-40B4-BE49-F238E27FC236}">
                <a16:creationId xmlns:a16="http://schemas.microsoft.com/office/drawing/2014/main" id="{0E9E9D03-0186-5B4C-A73F-95ADCD08A44A}"/>
              </a:ext>
            </a:extLst>
          </p:cNvPr>
          <p:cNvSpPr>
            <a:spLocks noGrp="1"/>
          </p:cNvSpPr>
          <p:nvPr>
            <p:ph type="body" sz="quarter" idx="16"/>
          </p:nvPr>
        </p:nvSpPr>
        <p:spPr>
          <a:xfrm>
            <a:off x="3663042" y="2209800"/>
            <a:ext cx="2128157" cy="205837"/>
          </a:xfrm>
        </p:spPr>
        <p:txBody>
          <a:bodyPr lIns="0" tIns="0" rIns="0" bIns="0">
            <a:noAutofit/>
          </a:bodyPr>
          <a:lstStyle>
            <a:lvl1pPr marL="0" indent="0">
              <a:lnSpc>
                <a:spcPct val="100000"/>
              </a:lnSpc>
              <a:spcBef>
                <a:spcPts val="400"/>
              </a:spcBef>
              <a:buNone/>
              <a:defRPr sz="1800" b="0" i="0">
                <a:solidFill>
                  <a:schemeClr val="tx2"/>
                </a:solidFill>
                <a:latin typeface="+mj-lt"/>
              </a:defRPr>
            </a:lvl1pPr>
            <a:lvl2pPr>
              <a:defRPr sz="4000"/>
            </a:lvl2pPr>
            <a:lvl3pPr>
              <a:defRPr sz="4000"/>
            </a:lvl3pPr>
            <a:lvl4pPr>
              <a:defRPr sz="4000"/>
            </a:lvl4pPr>
            <a:lvl5pPr>
              <a:defRPr sz="4000"/>
            </a:lvl5pPr>
          </a:lstStyle>
          <a:p>
            <a:pPr lvl="0"/>
            <a:r>
              <a:rPr lang="en-US"/>
              <a:t>Click to edit Master text styles</a:t>
            </a:r>
          </a:p>
        </p:txBody>
      </p:sp>
      <p:cxnSp>
        <p:nvCxnSpPr>
          <p:cNvPr id="20" name="Straight Connector 19">
            <a:extLst>
              <a:ext uri="{FF2B5EF4-FFF2-40B4-BE49-F238E27FC236}">
                <a16:creationId xmlns:a16="http://schemas.microsoft.com/office/drawing/2014/main" id="{E01EE6FD-FABB-AD48-92DA-19805B502918}"/>
              </a:ext>
            </a:extLst>
          </p:cNvPr>
          <p:cNvCxnSpPr>
            <a:cxnSpLocks/>
          </p:cNvCxnSpPr>
          <p:nvPr userDrawn="1"/>
        </p:nvCxnSpPr>
        <p:spPr>
          <a:xfrm>
            <a:off x="952500" y="4248119"/>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21" name="Text Placeholder 29">
            <a:extLst>
              <a:ext uri="{FF2B5EF4-FFF2-40B4-BE49-F238E27FC236}">
                <a16:creationId xmlns:a16="http://schemas.microsoft.com/office/drawing/2014/main" id="{F953BCFF-5CB8-784F-ACC1-A14670E62196}"/>
              </a:ext>
            </a:extLst>
          </p:cNvPr>
          <p:cNvSpPr>
            <a:spLocks noGrp="1"/>
          </p:cNvSpPr>
          <p:nvPr>
            <p:ph type="body" sz="quarter" idx="19"/>
          </p:nvPr>
        </p:nvSpPr>
        <p:spPr>
          <a:xfrm>
            <a:off x="952500" y="5131299"/>
            <a:ext cx="2133600" cy="369332"/>
          </a:xfrm>
        </p:spPr>
        <p:txBody>
          <a:bodyPr lIns="0" tIns="0" rIns="0" bIns="0">
            <a:noAutofit/>
          </a:bodyPr>
          <a:lstStyle>
            <a:lvl1pPr marL="0" indent="0">
              <a:lnSpc>
                <a:spcPct val="100000"/>
              </a:lnSpc>
              <a:buNone/>
              <a:defRPr sz="14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22" name="Text Placeholder 29">
            <a:extLst>
              <a:ext uri="{FF2B5EF4-FFF2-40B4-BE49-F238E27FC236}">
                <a16:creationId xmlns:a16="http://schemas.microsoft.com/office/drawing/2014/main" id="{97DCC038-CDD3-1D48-B8BA-2617616935C5}"/>
              </a:ext>
            </a:extLst>
          </p:cNvPr>
          <p:cNvSpPr>
            <a:spLocks noGrp="1"/>
          </p:cNvSpPr>
          <p:nvPr>
            <p:ph type="body" sz="quarter" idx="20"/>
          </p:nvPr>
        </p:nvSpPr>
        <p:spPr>
          <a:xfrm>
            <a:off x="952500" y="4522803"/>
            <a:ext cx="2133600" cy="205837"/>
          </a:xfrm>
        </p:spPr>
        <p:txBody>
          <a:bodyPr lIns="0" tIns="0" rIns="0" bIns="0">
            <a:noAutofit/>
          </a:bodyPr>
          <a:lstStyle>
            <a:lvl1pPr marL="0" indent="0">
              <a:lnSpc>
                <a:spcPct val="100000"/>
              </a:lnSpc>
              <a:spcBef>
                <a:spcPts val="400"/>
              </a:spcBef>
              <a:buNone/>
              <a:defRPr sz="1800" b="0" i="0">
                <a:solidFill>
                  <a:schemeClr val="tx2"/>
                </a:solidFill>
                <a:latin typeface="+mj-lt"/>
              </a:defRPr>
            </a:lvl1pPr>
            <a:lvl2pPr>
              <a:defRPr sz="4000"/>
            </a:lvl2pPr>
            <a:lvl3pPr>
              <a:defRPr sz="4000"/>
            </a:lvl3pPr>
            <a:lvl4pPr>
              <a:defRPr sz="4000"/>
            </a:lvl4pPr>
            <a:lvl5pPr>
              <a:defRPr sz="4000"/>
            </a:lvl5pPr>
          </a:lstStyle>
          <a:p>
            <a:pPr lvl="0"/>
            <a:r>
              <a:rPr lang="en-US"/>
              <a:t>Click to edit Master text styles</a:t>
            </a:r>
          </a:p>
        </p:txBody>
      </p:sp>
      <p:cxnSp>
        <p:nvCxnSpPr>
          <p:cNvPr id="23" name="Straight Connector 22">
            <a:extLst>
              <a:ext uri="{FF2B5EF4-FFF2-40B4-BE49-F238E27FC236}">
                <a16:creationId xmlns:a16="http://schemas.microsoft.com/office/drawing/2014/main" id="{93BB36CC-7349-334D-A028-58D01025E726}"/>
              </a:ext>
            </a:extLst>
          </p:cNvPr>
          <p:cNvCxnSpPr>
            <a:cxnSpLocks/>
          </p:cNvCxnSpPr>
          <p:nvPr userDrawn="1"/>
        </p:nvCxnSpPr>
        <p:spPr>
          <a:xfrm>
            <a:off x="3663043" y="4252111"/>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24" name="Text Placeholder 29">
            <a:extLst>
              <a:ext uri="{FF2B5EF4-FFF2-40B4-BE49-F238E27FC236}">
                <a16:creationId xmlns:a16="http://schemas.microsoft.com/office/drawing/2014/main" id="{C20DFC6E-CE65-E94B-921D-38F386E173F2}"/>
              </a:ext>
            </a:extLst>
          </p:cNvPr>
          <p:cNvSpPr>
            <a:spLocks noGrp="1"/>
          </p:cNvSpPr>
          <p:nvPr>
            <p:ph type="body" sz="quarter" idx="21"/>
          </p:nvPr>
        </p:nvSpPr>
        <p:spPr>
          <a:xfrm>
            <a:off x="3663042" y="5131299"/>
            <a:ext cx="2128157" cy="369332"/>
          </a:xfrm>
        </p:spPr>
        <p:txBody>
          <a:bodyPr lIns="0" tIns="0" rIns="0" bIns="0">
            <a:noAutofit/>
          </a:bodyPr>
          <a:lstStyle>
            <a:lvl1pPr marL="0" indent="0">
              <a:lnSpc>
                <a:spcPct val="100000"/>
              </a:lnSpc>
              <a:buNone/>
              <a:defRPr sz="14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25" name="Text Placeholder 29">
            <a:extLst>
              <a:ext uri="{FF2B5EF4-FFF2-40B4-BE49-F238E27FC236}">
                <a16:creationId xmlns:a16="http://schemas.microsoft.com/office/drawing/2014/main" id="{773FBF72-A3D8-2F4E-BAD2-2755F0BE4A47}"/>
              </a:ext>
            </a:extLst>
          </p:cNvPr>
          <p:cNvSpPr>
            <a:spLocks noGrp="1"/>
          </p:cNvSpPr>
          <p:nvPr>
            <p:ph type="body" sz="quarter" idx="22"/>
          </p:nvPr>
        </p:nvSpPr>
        <p:spPr>
          <a:xfrm>
            <a:off x="3663042" y="4522803"/>
            <a:ext cx="2128157" cy="205837"/>
          </a:xfrm>
        </p:spPr>
        <p:txBody>
          <a:bodyPr lIns="0" tIns="0" rIns="0" bIns="0">
            <a:noAutofit/>
          </a:bodyPr>
          <a:lstStyle>
            <a:lvl1pPr marL="0" indent="0">
              <a:lnSpc>
                <a:spcPct val="100000"/>
              </a:lnSpc>
              <a:spcBef>
                <a:spcPts val="400"/>
              </a:spcBef>
              <a:buNone/>
              <a:defRPr sz="1800" b="0" i="0">
                <a:solidFill>
                  <a:schemeClr val="tx2"/>
                </a:solidFill>
                <a:latin typeface="+mj-lt"/>
              </a:defRPr>
            </a:lvl1pPr>
            <a:lvl2pPr>
              <a:defRPr sz="4000"/>
            </a:lvl2pPr>
            <a:lvl3pPr>
              <a:defRPr sz="4000"/>
            </a:lvl3pPr>
            <a:lvl4pPr>
              <a:defRPr sz="4000"/>
            </a:lvl4pPr>
            <a:lvl5pPr>
              <a:defRPr sz="4000"/>
            </a:lvl5pPr>
          </a:lstStyle>
          <a:p>
            <a:pPr lvl="0"/>
            <a:r>
              <a:rPr lang="en-US"/>
              <a:t>Click to edit Master text styles</a:t>
            </a:r>
          </a:p>
        </p:txBody>
      </p:sp>
      <p:cxnSp>
        <p:nvCxnSpPr>
          <p:cNvPr id="26" name="Straight Connector 25">
            <a:extLst>
              <a:ext uri="{FF2B5EF4-FFF2-40B4-BE49-F238E27FC236}">
                <a16:creationId xmlns:a16="http://schemas.microsoft.com/office/drawing/2014/main" id="{C402C0D4-D9C4-F547-B996-38177302A3DC}"/>
              </a:ext>
            </a:extLst>
          </p:cNvPr>
          <p:cNvCxnSpPr>
            <a:cxnSpLocks/>
          </p:cNvCxnSpPr>
          <p:nvPr userDrawn="1"/>
        </p:nvCxnSpPr>
        <p:spPr>
          <a:xfrm>
            <a:off x="6367055" y="4252111"/>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27" name="Text Placeholder 29">
            <a:extLst>
              <a:ext uri="{FF2B5EF4-FFF2-40B4-BE49-F238E27FC236}">
                <a16:creationId xmlns:a16="http://schemas.microsoft.com/office/drawing/2014/main" id="{9B18A1DC-4A61-514B-9F70-1DCC893EBB17}"/>
              </a:ext>
            </a:extLst>
          </p:cNvPr>
          <p:cNvSpPr>
            <a:spLocks noGrp="1"/>
          </p:cNvSpPr>
          <p:nvPr>
            <p:ph type="body" sz="quarter" idx="23"/>
          </p:nvPr>
        </p:nvSpPr>
        <p:spPr>
          <a:xfrm>
            <a:off x="6367054" y="5131299"/>
            <a:ext cx="2129245" cy="369332"/>
          </a:xfrm>
        </p:spPr>
        <p:txBody>
          <a:bodyPr lIns="0" tIns="0" rIns="0" bIns="0">
            <a:noAutofit/>
          </a:bodyPr>
          <a:lstStyle>
            <a:lvl1pPr marL="0" indent="0">
              <a:lnSpc>
                <a:spcPct val="100000"/>
              </a:lnSpc>
              <a:buNone/>
              <a:defRPr sz="14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28" name="Text Placeholder 29">
            <a:extLst>
              <a:ext uri="{FF2B5EF4-FFF2-40B4-BE49-F238E27FC236}">
                <a16:creationId xmlns:a16="http://schemas.microsoft.com/office/drawing/2014/main" id="{DD138509-2AA1-D540-90D6-288474956619}"/>
              </a:ext>
            </a:extLst>
          </p:cNvPr>
          <p:cNvSpPr>
            <a:spLocks noGrp="1"/>
          </p:cNvSpPr>
          <p:nvPr>
            <p:ph type="body" sz="quarter" idx="24"/>
          </p:nvPr>
        </p:nvSpPr>
        <p:spPr>
          <a:xfrm>
            <a:off x="6367054" y="4522803"/>
            <a:ext cx="2129245" cy="205837"/>
          </a:xfrm>
        </p:spPr>
        <p:txBody>
          <a:bodyPr lIns="0" tIns="0" rIns="0" bIns="0">
            <a:noAutofit/>
          </a:bodyPr>
          <a:lstStyle>
            <a:lvl1pPr marL="0" indent="0">
              <a:lnSpc>
                <a:spcPct val="100000"/>
              </a:lnSpc>
              <a:spcBef>
                <a:spcPts val="400"/>
              </a:spcBef>
              <a:buNone/>
              <a:defRPr sz="1800" b="0" i="0">
                <a:solidFill>
                  <a:schemeClr val="tx2"/>
                </a:solidFill>
                <a:latin typeface="+mj-lt"/>
              </a:defRPr>
            </a:lvl1pPr>
            <a:lvl2pPr>
              <a:defRPr sz="4000"/>
            </a:lvl2pPr>
            <a:lvl3pPr>
              <a:defRPr sz="4000"/>
            </a:lvl3pPr>
            <a:lvl4pPr>
              <a:defRPr sz="4000"/>
            </a:lvl4pPr>
            <a:lvl5pPr>
              <a:defRPr sz="4000"/>
            </a:lvl5pPr>
          </a:lstStyle>
          <a:p>
            <a:pPr lvl="0"/>
            <a:r>
              <a:rPr lang="en-US"/>
              <a:t>Click to edit Master text styles</a:t>
            </a:r>
          </a:p>
        </p:txBody>
      </p:sp>
      <p:sp>
        <p:nvSpPr>
          <p:cNvPr id="2" name="Date Placeholder 1">
            <a:extLst>
              <a:ext uri="{FF2B5EF4-FFF2-40B4-BE49-F238E27FC236}">
                <a16:creationId xmlns:a16="http://schemas.microsoft.com/office/drawing/2014/main" id="{62655503-4608-4F79-A5D4-B2F67958F263}"/>
              </a:ext>
            </a:extLst>
          </p:cNvPr>
          <p:cNvSpPr>
            <a:spLocks noGrp="1"/>
          </p:cNvSpPr>
          <p:nvPr>
            <p:ph type="dt" sz="half" idx="25"/>
          </p:nvPr>
        </p:nvSpPr>
        <p:spPr/>
        <p:txBody>
          <a:bodyPr/>
          <a:lstStyle/>
          <a:p>
            <a:fld id="{6FCA8E82-58CD-E045-8B98-B7A85B79B752}" type="datetime4">
              <a:rPr lang="en-US" smtClean="0"/>
              <a:pPr/>
              <a:t>May 10, 2023</a:t>
            </a:fld>
            <a:endParaRPr lang="en-US">
              <a:latin typeface="+mn-lt"/>
            </a:endParaRPr>
          </a:p>
        </p:txBody>
      </p:sp>
      <p:sp>
        <p:nvSpPr>
          <p:cNvPr id="3" name="Footer Placeholder 2">
            <a:extLst>
              <a:ext uri="{FF2B5EF4-FFF2-40B4-BE49-F238E27FC236}">
                <a16:creationId xmlns:a16="http://schemas.microsoft.com/office/drawing/2014/main" id="{9DAFA395-FE4C-4A99-A74E-57757D8473E1}"/>
              </a:ext>
            </a:extLst>
          </p:cNvPr>
          <p:cNvSpPr>
            <a:spLocks noGrp="1"/>
          </p:cNvSpPr>
          <p:nvPr>
            <p:ph type="ftr" sz="quarter" idx="26"/>
          </p:nvPr>
        </p:nvSpPr>
        <p:spPr/>
        <p:txBody>
          <a:bodyPr/>
          <a:lstStyle/>
          <a:p>
            <a:r>
              <a:rPr lang="en-US"/>
              <a:t>Annual Review</a:t>
            </a:r>
            <a:endParaRPr lang="en-US" b="0"/>
          </a:p>
        </p:txBody>
      </p:sp>
      <p:sp>
        <p:nvSpPr>
          <p:cNvPr id="4" name="Slide Number Placeholder 3">
            <a:extLst>
              <a:ext uri="{FF2B5EF4-FFF2-40B4-BE49-F238E27FC236}">
                <a16:creationId xmlns:a16="http://schemas.microsoft.com/office/drawing/2014/main" id="{30A6A117-A0E8-43E1-9120-CE3B8B97667F}"/>
              </a:ext>
            </a:extLst>
          </p:cNvPr>
          <p:cNvSpPr>
            <a:spLocks noGrp="1"/>
          </p:cNvSpPr>
          <p:nvPr>
            <p:ph type="sldNum" sz="quarter" idx="27"/>
          </p:nvPr>
        </p:nvSpPr>
        <p:spPr/>
        <p:txBody>
          <a:bodyPr/>
          <a:lstStyle/>
          <a:p>
            <a:fld id="{294A09A9-5501-47C1-A89A-A340965A2BE2}" type="slidenum">
              <a:rPr lang="en-US" smtClean="0"/>
              <a:pPr/>
              <a:t>‹#›</a:t>
            </a:fld>
            <a:endParaRPr lang="en-US">
              <a:latin typeface="+mn-lt"/>
            </a:endParaRPr>
          </a:p>
        </p:txBody>
      </p:sp>
    </p:spTree>
    <p:extLst>
      <p:ext uri="{BB962C8B-B14F-4D97-AF65-F5344CB8AC3E}">
        <p14:creationId xmlns:p14="http://schemas.microsoft.com/office/powerpoint/2010/main" val="40930664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C82066DD-D313-D148-89C7-338EB873A730}"/>
              </a:ext>
            </a:extLst>
          </p:cNvPr>
          <p:cNvGrpSpPr>
            <a:grpSpLocks/>
          </p:cNvGrpSpPr>
          <p:nvPr userDrawn="1"/>
        </p:nvGrpSpPr>
        <p:grpSpPr bwMode="auto">
          <a:xfrm rot="16200000" flipV="1">
            <a:off x="0" y="3900132"/>
            <a:ext cx="2959226" cy="2959226"/>
            <a:chOff x="0" y="12289"/>
            <a:chExt cx="3550" cy="3551"/>
          </a:xfrm>
        </p:grpSpPr>
        <p:sp>
          <p:nvSpPr>
            <p:cNvPr id="15" name="Freeform 14">
              <a:extLst>
                <a:ext uri="{FF2B5EF4-FFF2-40B4-BE49-F238E27FC236}">
                  <a16:creationId xmlns:a16="http://schemas.microsoft.com/office/drawing/2014/main" id="{A5BBD7C7-99D1-E841-A081-6912D1F2B855}"/>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sp>
          <p:nvSpPr>
            <p:cNvPr id="16" name="Freeform 15">
              <a:extLst>
                <a:ext uri="{FF2B5EF4-FFF2-40B4-BE49-F238E27FC236}">
                  <a16:creationId xmlns:a16="http://schemas.microsoft.com/office/drawing/2014/main" id="{227A14EE-CB79-754A-8B19-EB9874B3158E}"/>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sp>
          <p:nvSpPr>
            <p:cNvPr id="19" name="Freeform 18">
              <a:extLst>
                <a:ext uri="{FF2B5EF4-FFF2-40B4-BE49-F238E27FC236}">
                  <a16:creationId xmlns:a16="http://schemas.microsoft.com/office/drawing/2014/main" id="{35B38B80-C3D3-4C47-B468-C41A8FF36F2A}"/>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grpSp>
      <p:sp>
        <p:nvSpPr>
          <p:cNvPr id="14" name="Picture Placeholder 2">
            <a:extLst>
              <a:ext uri="{FF2B5EF4-FFF2-40B4-BE49-F238E27FC236}">
                <a16:creationId xmlns:a16="http://schemas.microsoft.com/office/drawing/2014/main" id="{F0C4E8C2-3240-594A-9D5E-1BCD1AF44C5E}"/>
              </a:ext>
            </a:extLst>
          </p:cNvPr>
          <p:cNvSpPr>
            <a:spLocks noGrp="1"/>
          </p:cNvSpPr>
          <p:nvPr>
            <p:ph type="pic" sz="quarter" idx="13"/>
          </p:nvPr>
        </p:nvSpPr>
        <p:spPr>
          <a:xfrm>
            <a:off x="6096000" y="-22543"/>
            <a:ext cx="6096000" cy="6903086"/>
          </a:xfrm>
        </p:spPr>
        <p:txBody>
          <a:bodyPr/>
          <a:lstStyle/>
          <a:p>
            <a:r>
              <a:rPr lang="en-US"/>
              <a:t>Click icon to add picture</a:t>
            </a:r>
          </a:p>
        </p:txBody>
      </p:sp>
      <p:sp>
        <p:nvSpPr>
          <p:cNvPr id="9" name="Title 1">
            <a:extLst>
              <a:ext uri="{FF2B5EF4-FFF2-40B4-BE49-F238E27FC236}">
                <a16:creationId xmlns:a16="http://schemas.microsoft.com/office/drawing/2014/main" id="{A5C37098-CEB2-1E45-989B-3DD92F3B1A30}"/>
              </a:ext>
            </a:extLst>
          </p:cNvPr>
          <p:cNvSpPr>
            <a:spLocks noGrp="1"/>
          </p:cNvSpPr>
          <p:nvPr>
            <p:ph type="title"/>
          </p:nvPr>
        </p:nvSpPr>
        <p:spPr>
          <a:xfrm>
            <a:off x="964023" y="879063"/>
            <a:ext cx="4941477" cy="610863"/>
          </a:xfrm>
          <a:prstGeom prst="rect">
            <a:avLst/>
          </a:prstGeom>
        </p:spPr>
        <p:txBody>
          <a:bodyPr lIns="0" tIns="0" rIns="0" bIns="0" anchor="b" anchorCtr="0">
            <a:normAutofit/>
          </a:bodyPr>
          <a:lstStyle>
            <a:lvl1pPr>
              <a:defRPr sz="4400" b="1" i="0">
                <a:latin typeface="+mj-lt"/>
              </a:defRPr>
            </a:lvl1pPr>
          </a:lstStyle>
          <a:p>
            <a:r>
              <a:rPr lang="en-US"/>
              <a:t>Click to edit Master title style</a:t>
            </a:r>
          </a:p>
        </p:txBody>
      </p:sp>
      <p:cxnSp>
        <p:nvCxnSpPr>
          <p:cNvPr id="17" name="Straight Connector 16">
            <a:extLst>
              <a:ext uri="{FF2B5EF4-FFF2-40B4-BE49-F238E27FC236}">
                <a16:creationId xmlns:a16="http://schemas.microsoft.com/office/drawing/2014/main" id="{1D23F761-57FC-3649-AE84-0C3EF95EF561}"/>
              </a:ext>
            </a:extLst>
          </p:cNvPr>
          <p:cNvCxnSpPr>
            <a:cxnSpLocks/>
          </p:cNvCxnSpPr>
          <p:nvPr userDrawn="1"/>
        </p:nvCxnSpPr>
        <p:spPr>
          <a:xfrm>
            <a:off x="952500" y="1939108"/>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18" name="Text Placeholder 29">
            <a:extLst>
              <a:ext uri="{FF2B5EF4-FFF2-40B4-BE49-F238E27FC236}">
                <a16:creationId xmlns:a16="http://schemas.microsoft.com/office/drawing/2014/main" id="{E66F2BC9-2F8A-1543-9AFD-9BAB0E75B31C}"/>
              </a:ext>
            </a:extLst>
          </p:cNvPr>
          <p:cNvSpPr>
            <a:spLocks noGrp="1"/>
          </p:cNvSpPr>
          <p:nvPr>
            <p:ph type="body" sz="quarter" idx="11"/>
          </p:nvPr>
        </p:nvSpPr>
        <p:spPr>
          <a:xfrm>
            <a:off x="952499" y="2289363"/>
            <a:ext cx="4572001" cy="2795232"/>
          </a:xfrm>
        </p:spPr>
        <p:txBody>
          <a:bodyPr lIns="0" tIns="0" rIns="0" bIns="0">
            <a:noAutofit/>
          </a:bodyPr>
          <a:lstStyle>
            <a:lvl1pPr marL="0" indent="0">
              <a:lnSpc>
                <a:spcPct val="100000"/>
              </a:lnSpc>
              <a:buNone/>
              <a:defRPr sz="16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2" name="Date Placeholder 1">
            <a:extLst>
              <a:ext uri="{FF2B5EF4-FFF2-40B4-BE49-F238E27FC236}">
                <a16:creationId xmlns:a16="http://schemas.microsoft.com/office/drawing/2014/main" id="{CA64E0B3-57C5-4DAF-8531-F39610E77C09}"/>
              </a:ext>
            </a:extLst>
          </p:cNvPr>
          <p:cNvSpPr>
            <a:spLocks noGrp="1"/>
          </p:cNvSpPr>
          <p:nvPr>
            <p:ph type="dt" sz="half" idx="14"/>
          </p:nvPr>
        </p:nvSpPr>
        <p:spPr/>
        <p:txBody>
          <a:bodyPr/>
          <a:lstStyle/>
          <a:p>
            <a:fld id="{6FCA8E82-58CD-E045-8B98-B7A85B79B752}" type="datetime4">
              <a:rPr lang="en-US" smtClean="0"/>
              <a:pPr/>
              <a:t>May 10, 2023</a:t>
            </a:fld>
            <a:endParaRPr lang="en-US">
              <a:latin typeface="+mn-lt"/>
            </a:endParaRPr>
          </a:p>
        </p:txBody>
      </p:sp>
      <p:sp>
        <p:nvSpPr>
          <p:cNvPr id="3" name="Footer Placeholder 2">
            <a:extLst>
              <a:ext uri="{FF2B5EF4-FFF2-40B4-BE49-F238E27FC236}">
                <a16:creationId xmlns:a16="http://schemas.microsoft.com/office/drawing/2014/main" id="{B7E0EC46-C626-4D58-AB64-0B3B850D1482}"/>
              </a:ext>
            </a:extLst>
          </p:cNvPr>
          <p:cNvSpPr>
            <a:spLocks noGrp="1"/>
          </p:cNvSpPr>
          <p:nvPr>
            <p:ph type="ftr" sz="quarter" idx="15"/>
          </p:nvPr>
        </p:nvSpPr>
        <p:spPr/>
        <p:txBody>
          <a:bodyPr/>
          <a:lstStyle/>
          <a:p>
            <a:r>
              <a:rPr lang="en-US"/>
              <a:t>Annual Review</a:t>
            </a:r>
            <a:endParaRPr lang="en-US" b="0"/>
          </a:p>
        </p:txBody>
      </p:sp>
      <p:sp>
        <p:nvSpPr>
          <p:cNvPr id="4" name="Slide Number Placeholder 3">
            <a:extLst>
              <a:ext uri="{FF2B5EF4-FFF2-40B4-BE49-F238E27FC236}">
                <a16:creationId xmlns:a16="http://schemas.microsoft.com/office/drawing/2014/main" id="{8F25D00C-8F5C-4528-87FA-F9431D967555}"/>
              </a:ext>
            </a:extLst>
          </p:cNvPr>
          <p:cNvSpPr>
            <a:spLocks noGrp="1"/>
          </p:cNvSpPr>
          <p:nvPr>
            <p:ph type="sldNum" sz="quarter" idx="16"/>
          </p:nvPr>
        </p:nvSpPr>
        <p:spPr/>
        <p:txBody>
          <a:bodyPr/>
          <a:lstStyle/>
          <a:p>
            <a:fld id="{294A09A9-5501-47C1-A89A-A340965A2BE2}" type="slidenum">
              <a:rPr lang="en-US" smtClean="0"/>
              <a:pPr/>
              <a:t>‹#›</a:t>
            </a:fld>
            <a:endParaRPr lang="en-US">
              <a:latin typeface="+mn-lt"/>
            </a:endParaRPr>
          </a:p>
        </p:txBody>
      </p:sp>
    </p:spTree>
    <p:extLst>
      <p:ext uri="{BB962C8B-B14F-4D97-AF65-F5344CB8AC3E}">
        <p14:creationId xmlns:p14="http://schemas.microsoft.com/office/powerpoint/2010/main" val="3073769527"/>
      </p:ext>
    </p:extLst>
  </p:cSld>
  <p:clrMapOvr>
    <a:masterClrMapping/>
  </p:clrMapOvr>
  <p:extLst>
    <p:ext uri="{DCECCB84-F9BA-43D5-87BE-67443E8EF086}">
      <p15:sldGuideLst xmlns:p15="http://schemas.microsoft.com/office/powerpoint/2012/main">
        <p15:guide id="1" pos="600">
          <p15:clr>
            <a:srgbClr val="FBAE40"/>
          </p15:clr>
        </p15:guide>
        <p15:guide id="6" pos="3480" userDrawn="1">
          <p15:clr>
            <a:srgbClr val="FBAE40"/>
          </p15:clr>
        </p15:guide>
        <p15:guide id="7" orient="horz" pos="1440" userDrawn="1">
          <p15:clr>
            <a:srgbClr val="FBAE40"/>
          </p15:clr>
        </p15:guide>
        <p15:guide id="9" orient="horz" pos="1224" userDrawn="1">
          <p15:clr>
            <a:srgbClr val="FBAE40"/>
          </p15:clr>
        </p15:guide>
        <p15:guide id="10" orient="horz" pos="552"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reak">
    <p:bg>
      <p:bgPr>
        <a:solidFill>
          <a:schemeClr val="tx1"/>
        </a:solidFill>
        <a:effectLst/>
      </p:bgPr>
    </p:bg>
    <p:spTree>
      <p:nvGrpSpPr>
        <p:cNvPr id="1" name=""/>
        <p:cNvGrpSpPr/>
        <p:nvPr/>
      </p:nvGrpSpPr>
      <p:grpSpPr>
        <a:xfrm>
          <a:off x="0" y="0"/>
          <a:ext cx="0" cy="0"/>
          <a:chOff x="0" y="0"/>
          <a:chExt cx="0" cy="0"/>
        </a:xfrm>
      </p:grpSpPr>
      <p:sp>
        <p:nvSpPr>
          <p:cNvPr id="21" name="Picture Placeholder 2">
            <a:extLst>
              <a:ext uri="{FF2B5EF4-FFF2-40B4-BE49-F238E27FC236}">
                <a16:creationId xmlns:a16="http://schemas.microsoft.com/office/drawing/2014/main" id="{50E2385F-F6FA-D345-AF77-A9EE8E49310D}"/>
              </a:ext>
            </a:extLst>
          </p:cNvPr>
          <p:cNvSpPr>
            <a:spLocks noGrp="1"/>
          </p:cNvSpPr>
          <p:nvPr>
            <p:ph type="pic" sz="quarter" idx="13"/>
          </p:nvPr>
        </p:nvSpPr>
        <p:spPr>
          <a:xfrm>
            <a:off x="0" y="0"/>
            <a:ext cx="12191998" cy="6858000"/>
          </a:xfrm>
          <a:solidFill>
            <a:schemeClr val="accent2"/>
          </a:solidFill>
        </p:spPr>
        <p:txBody>
          <a:bodyPr/>
          <a:lstStyle/>
          <a:p>
            <a:r>
              <a:rPr lang="en-US"/>
              <a:t>Click icon to add picture</a:t>
            </a:r>
          </a:p>
        </p:txBody>
      </p:sp>
      <p:sp>
        <p:nvSpPr>
          <p:cNvPr id="18" name="Title 1">
            <a:extLst>
              <a:ext uri="{FF2B5EF4-FFF2-40B4-BE49-F238E27FC236}">
                <a16:creationId xmlns:a16="http://schemas.microsoft.com/office/drawing/2014/main" id="{8D492973-78E3-D34E-835E-CF2D4517016D}"/>
              </a:ext>
            </a:extLst>
          </p:cNvPr>
          <p:cNvSpPr>
            <a:spLocks noGrp="1"/>
          </p:cNvSpPr>
          <p:nvPr>
            <p:ph type="title"/>
          </p:nvPr>
        </p:nvSpPr>
        <p:spPr>
          <a:xfrm>
            <a:off x="7193943" y="3045437"/>
            <a:ext cx="4941477" cy="610863"/>
          </a:xfrm>
          <a:prstGeom prst="rect">
            <a:avLst/>
          </a:prstGeom>
        </p:spPr>
        <p:txBody>
          <a:bodyPr lIns="0" tIns="0" rIns="0" bIns="0" anchor="b" anchorCtr="0">
            <a:normAutofit/>
          </a:bodyPr>
          <a:lstStyle>
            <a:lvl1pPr>
              <a:defRPr sz="4100" b="1" i="0" baseline="0">
                <a:solidFill>
                  <a:schemeClr val="tx1"/>
                </a:solidFill>
                <a:latin typeface="+mj-lt"/>
              </a:defRPr>
            </a:lvl1pPr>
          </a:lstStyle>
          <a:p>
            <a:r>
              <a:rPr lang="en-US"/>
              <a:t>Click to edit Master title style</a:t>
            </a:r>
          </a:p>
        </p:txBody>
      </p:sp>
      <p:cxnSp>
        <p:nvCxnSpPr>
          <p:cNvPr id="20" name="Straight Connector 19">
            <a:extLst>
              <a:ext uri="{FF2B5EF4-FFF2-40B4-BE49-F238E27FC236}">
                <a16:creationId xmlns:a16="http://schemas.microsoft.com/office/drawing/2014/main" id="{4BE3A3D6-A0AD-C84D-8B2A-743F5F95432E}"/>
              </a:ext>
            </a:extLst>
          </p:cNvPr>
          <p:cNvCxnSpPr>
            <a:cxnSpLocks/>
          </p:cNvCxnSpPr>
          <p:nvPr userDrawn="1"/>
        </p:nvCxnSpPr>
        <p:spPr>
          <a:xfrm>
            <a:off x="7154721" y="4003877"/>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grpSp>
        <p:nvGrpSpPr>
          <p:cNvPr id="22" name="Group 21">
            <a:extLst>
              <a:ext uri="{FF2B5EF4-FFF2-40B4-BE49-F238E27FC236}">
                <a16:creationId xmlns:a16="http://schemas.microsoft.com/office/drawing/2014/main" id="{F4CB38BE-0FF2-694C-AA3C-D73DBF7C332C}"/>
              </a:ext>
            </a:extLst>
          </p:cNvPr>
          <p:cNvGrpSpPr>
            <a:grpSpLocks/>
          </p:cNvGrpSpPr>
          <p:nvPr userDrawn="1"/>
        </p:nvGrpSpPr>
        <p:grpSpPr bwMode="auto">
          <a:xfrm rot="10800000">
            <a:off x="9509760" y="-3"/>
            <a:ext cx="2682238" cy="2682238"/>
            <a:chOff x="0" y="12289"/>
            <a:chExt cx="3550" cy="3551"/>
          </a:xfrm>
          <a:solidFill>
            <a:schemeClr val="tx1"/>
          </a:solidFill>
        </p:grpSpPr>
        <p:sp>
          <p:nvSpPr>
            <p:cNvPr id="23" name="Freeform 22">
              <a:extLst>
                <a:ext uri="{FF2B5EF4-FFF2-40B4-BE49-F238E27FC236}">
                  <a16:creationId xmlns:a16="http://schemas.microsoft.com/office/drawing/2014/main" id="{F0257420-2EA0-6348-8B9E-1414F5297265}"/>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sp>
          <p:nvSpPr>
            <p:cNvPr id="24" name="Freeform 23">
              <a:extLst>
                <a:ext uri="{FF2B5EF4-FFF2-40B4-BE49-F238E27FC236}">
                  <a16:creationId xmlns:a16="http://schemas.microsoft.com/office/drawing/2014/main" id="{7FE65C23-C0EF-BB41-884A-01C2A7356159}"/>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sp>
          <p:nvSpPr>
            <p:cNvPr id="25" name="Freeform 24">
              <a:extLst>
                <a:ext uri="{FF2B5EF4-FFF2-40B4-BE49-F238E27FC236}">
                  <a16:creationId xmlns:a16="http://schemas.microsoft.com/office/drawing/2014/main" id="{F73F5EB6-53C7-D44C-9003-FB5A81F9890D}"/>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grpSp>
    </p:spTree>
    <p:extLst>
      <p:ext uri="{BB962C8B-B14F-4D97-AF65-F5344CB8AC3E}">
        <p14:creationId xmlns:p14="http://schemas.microsoft.com/office/powerpoint/2010/main" val="2357889184"/>
      </p:ext>
    </p:extLst>
  </p:cSld>
  <p:clrMapOvr>
    <a:masterClrMapping/>
  </p:clrMapOvr>
  <p:extLst>
    <p:ext uri="{DCECCB84-F9BA-43D5-87BE-67443E8EF086}">
      <p15:sldGuideLst xmlns:p15="http://schemas.microsoft.com/office/powerpoint/2012/main">
        <p15:guide id="2" pos="7104">
          <p15:clr>
            <a:srgbClr val="FBAE40"/>
          </p15:clr>
        </p15:guide>
        <p15:guide id="3" pos="4344" userDrawn="1">
          <p15:clr>
            <a:srgbClr val="FBAE40"/>
          </p15:clr>
        </p15:guide>
        <p15:guide id="4" pos="4560" userDrawn="1">
          <p15:clr>
            <a:srgbClr val="FBAE40"/>
          </p15:clr>
        </p15:guide>
        <p15:guide id="8" orient="horz" pos="1848"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art">
    <p:bg>
      <p:bgPr>
        <a:solidFill>
          <a:schemeClr val="tx1"/>
        </a:solidFill>
        <a:effectLst/>
      </p:bgPr>
    </p:bg>
    <p:spTree>
      <p:nvGrpSpPr>
        <p:cNvPr id="1" name=""/>
        <p:cNvGrpSpPr/>
        <p:nvPr/>
      </p:nvGrpSpPr>
      <p:grpSpPr>
        <a:xfrm>
          <a:off x="0" y="0"/>
          <a:ext cx="0" cy="0"/>
          <a:chOff x="0" y="0"/>
          <a:chExt cx="0" cy="0"/>
        </a:xfrm>
      </p:grpSpPr>
      <p:sp>
        <p:nvSpPr>
          <p:cNvPr id="6" name="Chart Placeholder 5">
            <a:extLst>
              <a:ext uri="{FF2B5EF4-FFF2-40B4-BE49-F238E27FC236}">
                <a16:creationId xmlns:a16="http://schemas.microsoft.com/office/drawing/2014/main" id="{75992517-0394-6B43-B15D-2A86A34512F3}"/>
              </a:ext>
            </a:extLst>
          </p:cNvPr>
          <p:cNvSpPr>
            <a:spLocks noGrp="1"/>
          </p:cNvSpPr>
          <p:nvPr>
            <p:ph type="chart" sz="quarter" idx="10"/>
          </p:nvPr>
        </p:nvSpPr>
        <p:spPr>
          <a:xfrm>
            <a:off x="952500" y="1939108"/>
            <a:ext cx="10352810" cy="4110702"/>
          </a:xfrm>
        </p:spPr>
        <p:txBody>
          <a:bodyPr/>
          <a:lstStyle>
            <a:lvl1pPr>
              <a:defRPr>
                <a:solidFill>
                  <a:schemeClr val="tx1"/>
                </a:solidFill>
              </a:defRPr>
            </a:lvl1pPr>
          </a:lstStyle>
          <a:p>
            <a:r>
              <a:rPr lang="en-US"/>
              <a:t>Click icon to add chart</a:t>
            </a:r>
          </a:p>
        </p:txBody>
      </p:sp>
      <p:sp>
        <p:nvSpPr>
          <p:cNvPr id="16" name="Title 1">
            <a:extLst>
              <a:ext uri="{FF2B5EF4-FFF2-40B4-BE49-F238E27FC236}">
                <a16:creationId xmlns:a16="http://schemas.microsoft.com/office/drawing/2014/main" id="{109B023A-F28F-184D-BA48-3F1C0502AE0A}"/>
              </a:ext>
            </a:extLst>
          </p:cNvPr>
          <p:cNvSpPr>
            <a:spLocks noGrp="1"/>
          </p:cNvSpPr>
          <p:nvPr>
            <p:ph type="title"/>
          </p:nvPr>
        </p:nvSpPr>
        <p:spPr>
          <a:xfrm>
            <a:off x="964023" y="879063"/>
            <a:ext cx="4941477" cy="610863"/>
          </a:xfrm>
          <a:prstGeom prst="rect">
            <a:avLst/>
          </a:prstGeom>
        </p:spPr>
        <p:txBody>
          <a:bodyPr lIns="0" tIns="0" rIns="0" bIns="0" anchor="b" anchorCtr="0">
            <a:normAutofit/>
          </a:bodyPr>
          <a:lstStyle>
            <a:lvl1pPr>
              <a:defRPr sz="4400" b="1" i="0">
                <a:solidFill>
                  <a:schemeClr val="bg1"/>
                </a:solidFill>
                <a:latin typeface="+mj-lt"/>
              </a:defRPr>
            </a:lvl1pPr>
          </a:lstStyle>
          <a:p>
            <a:r>
              <a:rPr lang="en-US"/>
              <a:t>Click to edit Master title style</a:t>
            </a:r>
          </a:p>
        </p:txBody>
      </p:sp>
      <p:sp>
        <p:nvSpPr>
          <p:cNvPr id="2" name="Date Placeholder 1">
            <a:extLst>
              <a:ext uri="{FF2B5EF4-FFF2-40B4-BE49-F238E27FC236}">
                <a16:creationId xmlns:a16="http://schemas.microsoft.com/office/drawing/2014/main" id="{371012B1-809A-45CE-9FED-46D08DC8C42B}"/>
              </a:ext>
            </a:extLst>
          </p:cNvPr>
          <p:cNvSpPr>
            <a:spLocks noGrp="1"/>
          </p:cNvSpPr>
          <p:nvPr>
            <p:ph type="dt" sz="half" idx="11"/>
          </p:nvPr>
        </p:nvSpPr>
        <p:spPr/>
        <p:txBody>
          <a:bodyPr/>
          <a:lstStyle/>
          <a:p>
            <a:fld id="{6FCA8E82-58CD-E045-8B98-B7A85B79B752}" type="datetime4">
              <a:rPr lang="en-US" smtClean="0"/>
              <a:pPr/>
              <a:t>May 10, 2023</a:t>
            </a:fld>
            <a:endParaRPr lang="en-US">
              <a:latin typeface="+mn-lt"/>
            </a:endParaRPr>
          </a:p>
        </p:txBody>
      </p:sp>
      <p:sp>
        <p:nvSpPr>
          <p:cNvPr id="3" name="Footer Placeholder 2">
            <a:extLst>
              <a:ext uri="{FF2B5EF4-FFF2-40B4-BE49-F238E27FC236}">
                <a16:creationId xmlns:a16="http://schemas.microsoft.com/office/drawing/2014/main" id="{3FB6FA27-6601-4107-A3C9-808CB4430246}"/>
              </a:ext>
            </a:extLst>
          </p:cNvPr>
          <p:cNvSpPr>
            <a:spLocks noGrp="1"/>
          </p:cNvSpPr>
          <p:nvPr>
            <p:ph type="ftr" sz="quarter" idx="12"/>
          </p:nvPr>
        </p:nvSpPr>
        <p:spPr/>
        <p:txBody>
          <a:bodyPr/>
          <a:lstStyle/>
          <a:p>
            <a:r>
              <a:rPr lang="en-US"/>
              <a:t>Annual Review</a:t>
            </a:r>
            <a:endParaRPr lang="en-US" b="0"/>
          </a:p>
        </p:txBody>
      </p:sp>
      <p:sp>
        <p:nvSpPr>
          <p:cNvPr id="4" name="Slide Number Placeholder 3">
            <a:extLst>
              <a:ext uri="{FF2B5EF4-FFF2-40B4-BE49-F238E27FC236}">
                <a16:creationId xmlns:a16="http://schemas.microsoft.com/office/drawing/2014/main" id="{0919432A-F8B5-4A96-AEE6-2E159658D5DD}"/>
              </a:ext>
            </a:extLst>
          </p:cNvPr>
          <p:cNvSpPr>
            <a:spLocks noGrp="1"/>
          </p:cNvSpPr>
          <p:nvPr>
            <p:ph type="sldNum" sz="quarter" idx="13"/>
          </p:nvPr>
        </p:nvSpPr>
        <p:spPr/>
        <p:txBody>
          <a:bodyPr/>
          <a:lstStyle/>
          <a:p>
            <a:fld id="{294A09A9-5501-47C1-A89A-A340965A2BE2}" type="slidenum">
              <a:rPr lang="en-US" smtClean="0"/>
              <a:pPr/>
              <a:t>‹#›</a:t>
            </a:fld>
            <a:endParaRPr lang="en-US">
              <a:latin typeface="+mn-lt"/>
            </a:endParaRPr>
          </a:p>
        </p:txBody>
      </p:sp>
    </p:spTree>
    <p:extLst>
      <p:ext uri="{BB962C8B-B14F-4D97-AF65-F5344CB8AC3E}">
        <p14:creationId xmlns:p14="http://schemas.microsoft.com/office/powerpoint/2010/main" val="2065862895"/>
      </p:ext>
    </p:extLst>
  </p:cSld>
  <p:clrMapOvr>
    <a:masterClrMapping/>
  </p:clrMapOvr>
  <p:extLst>
    <p:ext uri="{DCECCB84-F9BA-43D5-87BE-67443E8EF086}">
      <p15:sldGuideLst xmlns:p15="http://schemas.microsoft.com/office/powerpoint/2012/main">
        <p15:guide id="1" pos="600">
          <p15:clr>
            <a:srgbClr val="FBAE40"/>
          </p15:clr>
        </p15:guide>
        <p15:guide id="2" pos="7080" userDrawn="1">
          <p15:clr>
            <a:srgbClr val="FBAE40"/>
          </p15:clr>
        </p15:guide>
        <p15:guide id="3" pos="2880" userDrawn="1">
          <p15:clr>
            <a:srgbClr val="FBAE40"/>
          </p15:clr>
        </p15:guide>
        <p15:guide id="4" pos="5160" userDrawn="1">
          <p15:clr>
            <a:srgbClr val="FBAE40"/>
          </p15:clr>
        </p15:guide>
        <p15:guide id="5" pos="2520" userDrawn="1">
          <p15:clr>
            <a:srgbClr val="FBAE40"/>
          </p15:clr>
        </p15:guide>
        <p15:guide id="6" pos="4800" userDrawn="1">
          <p15:clr>
            <a:srgbClr val="FBAE40"/>
          </p15:clr>
        </p15:guide>
        <p15:guide id="7" orient="horz" pos="1224" userDrawn="1">
          <p15:clr>
            <a:srgbClr val="FBAE40"/>
          </p15:clr>
        </p15:guide>
        <p15:guide id="8" orient="horz" pos="1392" userDrawn="1">
          <p15:clr>
            <a:srgbClr val="FBAE40"/>
          </p15:clr>
        </p15:guide>
        <p15:guide id="10" orient="horz" pos="552"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able">
    <p:bg>
      <p:bgPr>
        <a:solidFill>
          <a:schemeClr val="tx1"/>
        </a:solidFill>
        <a:effectLst/>
      </p:bgPr>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109B023A-F28F-184D-BA48-3F1C0502AE0A}"/>
              </a:ext>
            </a:extLst>
          </p:cNvPr>
          <p:cNvSpPr>
            <a:spLocks noGrp="1"/>
          </p:cNvSpPr>
          <p:nvPr>
            <p:ph type="title"/>
          </p:nvPr>
        </p:nvSpPr>
        <p:spPr>
          <a:xfrm>
            <a:off x="964023" y="879063"/>
            <a:ext cx="4941477" cy="610863"/>
          </a:xfrm>
          <a:prstGeom prst="rect">
            <a:avLst/>
          </a:prstGeom>
        </p:spPr>
        <p:txBody>
          <a:bodyPr lIns="0" tIns="0" rIns="0" bIns="0" anchor="b" anchorCtr="0">
            <a:normAutofit/>
          </a:bodyPr>
          <a:lstStyle>
            <a:lvl1pPr>
              <a:defRPr sz="4400" b="1" i="0">
                <a:solidFill>
                  <a:schemeClr val="bg1"/>
                </a:solidFill>
                <a:latin typeface="+mj-lt"/>
              </a:defRPr>
            </a:lvl1pPr>
          </a:lstStyle>
          <a:p>
            <a:r>
              <a:rPr lang="en-US"/>
              <a:t>Click to edit Master title style</a:t>
            </a:r>
          </a:p>
        </p:txBody>
      </p:sp>
      <p:sp>
        <p:nvSpPr>
          <p:cNvPr id="9" name="Table Placeholder 2">
            <a:extLst>
              <a:ext uri="{FF2B5EF4-FFF2-40B4-BE49-F238E27FC236}">
                <a16:creationId xmlns:a16="http://schemas.microsoft.com/office/drawing/2014/main" id="{1506B022-475A-6647-98FF-D5C319A0C7C4}"/>
              </a:ext>
            </a:extLst>
          </p:cNvPr>
          <p:cNvSpPr>
            <a:spLocks noGrp="1"/>
          </p:cNvSpPr>
          <p:nvPr>
            <p:ph type="tbl" sz="quarter" idx="10"/>
          </p:nvPr>
        </p:nvSpPr>
        <p:spPr>
          <a:xfrm>
            <a:off x="952500" y="2209800"/>
            <a:ext cx="10287000" cy="2593109"/>
          </a:xfrm>
        </p:spPr>
        <p:txBody>
          <a:bodyPr/>
          <a:lstStyle/>
          <a:p>
            <a:r>
              <a:rPr lang="en-US"/>
              <a:t>Click icon to add table</a:t>
            </a:r>
          </a:p>
        </p:txBody>
      </p:sp>
      <p:sp>
        <p:nvSpPr>
          <p:cNvPr id="2" name="Date Placeholder 1">
            <a:extLst>
              <a:ext uri="{FF2B5EF4-FFF2-40B4-BE49-F238E27FC236}">
                <a16:creationId xmlns:a16="http://schemas.microsoft.com/office/drawing/2014/main" id="{9B2411D2-78FE-46C1-9EA9-C6A882903B53}"/>
              </a:ext>
            </a:extLst>
          </p:cNvPr>
          <p:cNvSpPr>
            <a:spLocks noGrp="1"/>
          </p:cNvSpPr>
          <p:nvPr>
            <p:ph type="dt" sz="half" idx="11"/>
          </p:nvPr>
        </p:nvSpPr>
        <p:spPr/>
        <p:txBody>
          <a:bodyPr/>
          <a:lstStyle/>
          <a:p>
            <a:fld id="{6FCA8E82-58CD-E045-8B98-B7A85B79B752}" type="datetime4">
              <a:rPr lang="en-US" smtClean="0"/>
              <a:pPr/>
              <a:t>May 10, 2023</a:t>
            </a:fld>
            <a:endParaRPr lang="en-US">
              <a:latin typeface="+mn-lt"/>
            </a:endParaRPr>
          </a:p>
        </p:txBody>
      </p:sp>
      <p:sp>
        <p:nvSpPr>
          <p:cNvPr id="3" name="Footer Placeholder 2">
            <a:extLst>
              <a:ext uri="{FF2B5EF4-FFF2-40B4-BE49-F238E27FC236}">
                <a16:creationId xmlns:a16="http://schemas.microsoft.com/office/drawing/2014/main" id="{C04DAF8F-82DB-4DBE-9041-71217A4516CB}"/>
              </a:ext>
            </a:extLst>
          </p:cNvPr>
          <p:cNvSpPr>
            <a:spLocks noGrp="1"/>
          </p:cNvSpPr>
          <p:nvPr>
            <p:ph type="ftr" sz="quarter" idx="12"/>
          </p:nvPr>
        </p:nvSpPr>
        <p:spPr/>
        <p:txBody>
          <a:bodyPr/>
          <a:lstStyle/>
          <a:p>
            <a:r>
              <a:rPr lang="en-US"/>
              <a:t>Annual Review</a:t>
            </a:r>
            <a:endParaRPr lang="en-US" b="0"/>
          </a:p>
        </p:txBody>
      </p:sp>
      <p:sp>
        <p:nvSpPr>
          <p:cNvPr id="4" name="Slide Number Placeholder 3">
            <a:extLst>
              <a:ext uri="{FF2B5EF4-FFF2-40B4-BE49-F238E27FC236}">
                <a16:creationId xmlns:a16="http://schemas.microsoft.com/office/drawing/2014/main" id="{782F761B-6706-439D-9C75-43E751AB195C}"/>
              </a:ext>
            </a:extLst>
          </p:cNvPr>
          <p:cNvSpPr>
            <a:spLocks noGrp="1"/>
          </p:cNvSpPr>
          <p:nvPr>
            <p:ph type="sldNum" sz="quarter" idx="13"/>
          </p:nvPr>
        </p:nvSpPr>
        <p:spPr/>
        <p:txBody>
          <a:bodyPr/>
          <a:lstStyle/>
          <a:p>
            <a:fld id="{294A09A9-5501-47C1-A89A-A340965A2BE2}" type="slidenum">
              <a:rPr lang="en-US" smtClean="0"/>
              <a:pPr/>
              <a:t>‹#›</a:t>
            </a:fld>
            <a:endParaRPr lang="en-US">
              <a:latin typeface="+mn-lt"/>
            </a:endParaRPr>
          </a:p>
        </p:txBody>
      </p:sp>
    </p:spTree>
    <p:extLst>
      <p:ext uri="{BB962C8B-B14F-4D97-AF65-F5344CB8AC3E}">
        <p14:creationId xmlns:p14="http://schemas.microsoft.com/office/powerpoint/2010/main" val="3401310734"/>
      </p:ext>
    </p:extLst>
  </p:cSld>
  <p:clrMapOvr>
    <a:masterClrMapping/>
  </p:clrMapOvr>
  <p:extLst>
    <p:ext uri="{DCECCB84-F9BA-43D5-87BE-67443E8EF086}">
      <p15:sldGuideLst xmlns:p15="http://schemas.microsoft.com/office/powerpoint/2012/main">
        <p15:guide id="1" pos="600">
          <p15:clr>
            <a:srgbClr val="FBAE40"/>
          </p15:clr>
        </p15:guide>
        <p15:guide id="2" pos="7080">
          <p15:clr>
            <a:srgbClr val="FBAE40"/>
          </p15:clr>
        </p15:guide>
        <p15:guide id="3" pos="2880">
          <p15:clr>
            <a:srgbClr val="FBAE40"/>
          </p15:clr>
        </p15:guide>
        <p15:guide id="4" pos="5160">
          <p15:clr>
            <a:srgbClr val="FBAE40"/>
          </p15:clr>
        </p15:guide>
        <p15:guide id="5" pos="2520">
          <p15:clr>
            <a:srgbClr val="FBAE40"/>
          </p15:clr>
        </p15:guide>
        <p15:guide id="6" pos="4800">
          <p15:clr>
            <a:srgbClr val="FBAE40"/>
          </p15:clr>
        </p15:guide>
        <p15:guide id="7" orient="horz" pos="1224">
          <p15:clr>
            <a:srgbClr val="FBAE40"/>
          </p15:clr>
        </p15:guide>
        <p15:guide id="8" orient="horz" pos="1392">
          <p15:clr>
            <a:srgbClr val="FBAE40"/>
          </p15:clr>
        </p15:guide>
        <p15:guide id="10" orient="horz" pos="552">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tx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A5C37098-CEB2-1E45-989B-3DD92F3B1A30}"/>
              </a:ext>
            </a:extLst>
          </p:cNvPr>
          <p:cNvSpPr>
            <a:spLocks noGrp="1"/>
          </p:cNvSpPr>
          <p:nvPr>
            <p:ph type="title"/>
          </p:nvPr>
        </p:nvSpPr>
        <p:spPr>
          <a:xfrm>
            <a:off x="964022" y="2476500"/>
            <a:ext cx="7132320" cy="3289971"/>
          </a:xfrm>
          <a:prstGeom prst="rect">
            <a:avLst/>
          </a:prstGeom>
          <a:ln>
            <a:noFill/>
          </a:ln>
        </p:spPr>
        <p:txBody>
          <a:bodyPr lIns="0" tIns="0" rIns="0" bIns="0" anchor="t" anchorCtr="0">
            <a:normAutofit/>
          </a:bodyPr>
          <a:lstStyle>
            <a:lvl1pPr>
              <a:lnSpc>
                <a:spcPct val="100000"/>
              </a:lnSpc>
              <a:defRPr sz="2800" b="0" i="0">
                <a:solidFill>
                  <a:schemeClr val="bg1"/>
                </a:solidFill>
                <a:latin typeface="+mn-lt"/>
              </a:defRPr>
            </a:lvl1pPr>
          </a:lstStyle>
          <a:p>
            <a:r>
              <a:rPr lang="en-US"/>
              <a:t>Click to edit Master title style</a:t>
            </a:r>
          </a:p>
        </p:txBody>
      </p:sp>
      <p:sp>
        <p:nvSpPr>
          <p:cNvPr id="10" name="TextBox 9">
            <a:extLst>
              <a:ext uri="{FF2B5EF4-FFF2-40B4-BE49-F238E27FC236}">
                <a16:creationId xmlns:a16="http://schemas.microsoft.com/office/drawing/2014/main" id="{E902327D-DBD4-7A4E-ABF2-A946A559A8AD}"/>
              </a:ext>
            </a:extLst>
          </p:cNvPr>
          <p:cNvSpPr txBox="1"/>
          <p:nvPr userDrawn="1"/>
        </p:nvSpPr>
        <p:spPr>
          <a:xfrm>
            <a:off x="699948" y="548291"/>
            <a:ext cx="1589372" cy="3170099"/>
          </a:xfrm>
          <a:prstGeom prst="rect">
            <a:avLst/>
          </a:prstGeom>
          <a:noFill/>
        </p:spPr>
        <p:txBody>
          <a:bodyPr wrap="square" rtlCol="0">
            <a:spAutoFit/>
          </a:bodyPr>
          <a:lstStyle/>
          <a:p>
            <a:r>
              <a:rPr lang="en-US" sz="20000" b="1">
                <a:solidFill>
                  <a:schemeClr val="bg1"/>
                </a:solidFill>
              </a:rPr>
              <a:t>“</a:t>
            </a:r>
          </a:p>
        </p:txBody>
      </p:sp>
      <p:grpSp>
        <p:nvGrpSpPr>
          <p:cNvPr id="18" name="Group 17">
            <a:extLst>
              <a:ext uri="{FF2B5EF4-FFF2-40B4-BE49-F238E27FC236}">
                <a16:creationId xmlns:a16="http://schemas.microsoft.com/office/drawing/2014/main" id="{6ACB4ADD-D9F4-984E-B29D-A2CF6D19E810}"/>
              </a:ext>
            </a:extLst>
          </p:cNvPr>
          <p:cNvGrpSpPr/>
          <p:nvPr userDrawn="1"/>
        </p:nvGrpSpPr>
        <p:grpSpPr>
          <a:xfrm>
            <a:off x="6362700" y="0"/>
            <a:ext cx="5829298" cy="3235602"/>
            <a:chOff x="5612972" y="1"/>
            <a:chExt cx="6615961" cy="3672246"/>
          </a:xfrm>
        </p:grpSpPr>
        <p:sp>
          <p:nvSpPr>
            <p:cNvPr id="19" name="AutoShape 24">
              <a:extLst>
                <a:ext uri="{FF2B5EF4-FFF2-40B4-BE49-F238E27FC236}">
                  <a16:creationId xmlns:a16="http://schemas.microsoft.com/office/drawing/2014/main" id="{5017C477-A988-7041-8A67-3D8294D6AD7C}"/>
                </a:ext>
              </a:extLst>
            </p:cNvPr>
            <p:cNvSpPr>
              <a:spLocks/>
            </p:cNvSpPr>
            <p:nvPr/>
          </p:nvSpPr>
          <p:spPr bwMode="auto">
            <a:xfrm>
              <a:off x="5612972" y="1"/>
              <a:ext cx="4408998" cy="3672246"/>
            </a:xfrm>
            <a:custGeom>
              <a:avLst/>
              <a:gdLst>
                <a:gd name="T0" fmla="+- 0 8372 6586"/>
                <a:gd name="T1" fmla="*/ T0 w 3578"/>
                <a:gd name="T2" fmla="*/ 591 h 2980"/>
                <a:gd name="T3" fmla="+- 0 7780 6586"/>
                <a:gd name="T4" fmla="*/ T3 w 3578"/>
                <a:gd name="T5" fmla="*/ 0 h 2980"/>
                <a:gd name="T6" fmla="+- 0 6586 6586"/>
                <a:gd name="T7" fmla="*/ T6 w 3578"/>
                <a:gd name="T8" fmla="*/ 0 h 2980"/>
                <a:gd name="T9" fmla="+- 0 7774 6586"/>
                <a:gd name="T10" fmla="*/ T9 w 3578"/>
                <a:gd name="T11" fmla="*/ 1188 h 2980"/>
                <a:gd name="T12" fmla="+- 0 8372 6586"/>
                <a:gd name="T13" fmla="*/ T12 w 3578"/>
                <a:gd name="T14" fmla="*/ 591 h 2980"/>
                <a:gd name="T15" fmla="+- 0 10163 6586"/>
                <a:gd name="T16" fmla="*/ T15 w 3578"/>
                <a:gd name="T17" fmla="*/ 2383 h 2980"/>
                <a:gd name="T18" fmla="+- 0 9566 6586"/>
                <a:gd name="T19" fmla="*/ T18 w 3578"/>
                <a:gd name="T20" fmla="*/ 1786 h 2980"/>
                <a:gd name="T21" fmla="+- 0 8969 6586"/>
                <a:gd name="T22" fmla="*/ T21 w 3578"/>
                <a:gd name="T23" fmla="*/ 2383 h 2980"/>
                <a:gd name="T24" fmla="+- 0 9566 6586"/>
                <a:gd name="T25" fmla="*/ T24 w 3578"/>
                <a:gd name="T26" fmla="*/ 2980 h 2980"/>
                <a:gd name="T27" fmla="+- 0 10163 6586"/>
                <a:gd name="T28" fmla="*/ T27 w 3578"/>
                <a:gd name="T29" fmla="*/ 2383 h 2980"/>
              </a:gdLst>
              <a:ahLst/>
              <a:cxnLst>
                <a:cxn ang="0">
                  <a:pos x="T1" y="T2"/>
                </a:cxn>
                <a:cxn ang="0">
                  <a:pos x="T4" y="T5"/>
                </a:cxn>
                <a:cxn ang="0">
                  <a:pos x="T7" y="T8"/>
                </a:cxn>
                <a:cxn ang="0">
                  <a:pos x="T10" y="T11"/>
                </a:cxn>
                <a:cxn ang="0">
                  <a:pos x="T13" y="T14"/>
                </a:cxn>
                <a:cxn ang="0">
                  <a:pos x="T16" y="T17"/>
                </a:cxn>
                <a:cxn ang="0">
                  <a:pos x="T19" y="T20"/>
                </a:cxn>
                <a:cxn ang="0">
                  <a:pos x="T22" y="T23"/>
                </a:cxn>
                <a:cxn ang="0">
                  <a:pos x="T25" y="T26"/>
                </a:cxn>
                <a:cxn ang="0">
                  <a:pos x="T28" y="T29"/>
                </a:cxn>
              </a:cxnLst>
              <a:rect l="0" t="0" r="r" b="b"/>
              <a:pathLst>
                <a:path w="3578" h="2980">
                  <a:moveTo>
                    <a:pt x="1786" y="591"/>
                  </a:moveTo>
                  <a:lnTo>
                    <a:pt x="1194" y="0"/>
                  </a:lnTo>
                  <a:lnTo>
                    <a:pt x="0" y="0"/>
                  </a:lnTo>
                  <a:lnTo>
                    <a:pt x="1188" y="1188"/>
                  </a:lnTo>
                  <a:lnTo>
                    <a:pt x="1786" y="591"/>
                  </a:lnTo>
                  <a:moveTo>
                    <a:pt x="3577" y="2383"/>
                  </a:moveTo>
                  <a:lnTo>
                    <a:pt x="2980" y="1786"/>
                  </a:lnTo>
                  <a:lnTo>
                    <a:pt x="2383" y="2383"/>
                  </a:lnTo>
                  <a:lnTo>
                    <a:pt x="2980" y="2980"/>
                  </a:lnTo>
                  <a:lnTo>
                    <a:pt x="3577" y="2383"/>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sp>
          <p:nvSpPr>
            <p:cNvPr id="20" name="Freeform 19">
              <a:extLst>
                <a:ext uri="{FF2B5EF4-FFF2-40B4-BE49-F238E27FC236}">
                  <a16:creationId xmlns:a16="http://schemas.microsoft.com/office/drawing/2014/main" id="{206D7F37-5DD1-A24E-9CCA-84B2A168554D}"/>
                </a:ext>
              </a:extLst>
            </p:cNvPr>
            <p:cNvSpPr>
              <a:spLocks/>
            </p:cNvSpPr>
            <p:nvPr/>
          </p:nvSpPr>
          <p:spPr bwMode="auto">
            <a:xfrm>
              <a:off x="6341233" y="1463970"/>
              <a:ext cx="2208196" cy="2208277"/>
            </a:xfrm>
            <a:custGeom>
              <a:avLst/>
              <a:gdLst>
                <a:gd name="T0" fmla="+- 0 7774 7177"/>
                <a:gd name="T1" fmla="*/ T0 w 1792"/>
                <a:gd name="T2" fmla="+- 0 1188 1188"/>
                <a:gd name="T3" fmla="*/ 1188 h 1792"/>
                <a:gd name="T4" fmla="+- 0 7177 7177"/>
                <a:gd name="T5" fmla="*/ T4 w 1792"/>
                <a:gd name="T6" fmla="+- 0 1786 1188"/>
                <a:gd name="T7" fmla="*/ 1786 h 1792"/>
                <a:gd name="T8" fmla="+- 0 8372 7177"/>
                <a:gd name="T9" fmla="*/ T8 w 1792"/>
                <a:gd name="T10" fmla="+- 0 2980 1188"/>
                <a:gd name="T11" fmla="*/ 2980 h 1792"/>
                <a:gd name="T12" fmla="+- 0 8969 7177"/>
                <a:gd name="T13" fmla="*/ T12 w 1792"/>
                <a:gd name="T14" fmla="+- 0 2383 1188"/>
                <a:gd name="T15" fmla="*/ 2383 h 1792"/>
                <a:gd name="T16" fmla="+- 0 7774 7177"/>
                <a:gd name="T17" fmla="*/ T16 w 1792"/>
                <a:gd name="T18" fmla="+- 0 1188 1188"/>
                <a:gd name="T19" fmla="*/ 1188 h 1792"/>
              </a:gdLst>
              <a:ahLst/>
              <a:cxnLst>
                <a:cxn ang="0">
                  <a:pos x="T1" y="T3"/>
                </a:cxn>
                <a:cxn ang="0">
                  <a:pos x="T5" y="T7"/>
                </a:cxn>
                <a:cxn ang="0">
                  <a:pos x="T9" y="T11"/>
                </a:cxn>
                <a:cxn ang="0">
                  <a:pos x="T13" y="T15"/>
                </a:cxn>
                <a:cxn ang="0">
                  <a:pos x="T17" y="T19"/>
                </a:cxn>
              </a:cxnLst>
              <a:rect l="0" t="0" r="r" b="b"/>
              <a:pathLst>
                <a:path w="1792" h="1792">
                  <a:moveTo>
                    <a:pt x="597" y="0"/>
                  </a:moveTo>
                  <a:lnTo>
                    <a:pt x="0" y="598"/>
                  </a:lnTo>
                  <a:lnTo>
                    <a:pt x="1195" y="1792"/>
                  </a:lnTo>
                  <a:lnTo>
                    <a:pt x="1792" y="1195"/>
                  </a:lnTo>
                  <a:lnTo>
                    <a:pt x="597"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sp>
          <p:nvSpPr>
            <p:cNvPr id="21" name="Freeform 20">
              <a:extLst>
                <a:ext uri="{FF2B5EF4-FFF2-40B4-BE49-F238E27FC236}">
                  <a16:creationId xmlns:a16="http://schemas.microsoft.com/office/drawing/2014/main" id="{A6E321C8-096C-1B41-B14F-4CA7AE04BB16}"/>
                </a:ext>
              </a:extLst>
            </p:cNvPr>
            <p:cNvSpPr>
              <a:spLocks/>
            </p:cNvSpPr>
            <p:nvPr/>
          </p:nvSpPr>
          <p:spPr bwMode="auto">
            <a:xfrm>
              <a:off x="8555590" y="1"/>
              <a:ext cx="1457754" cy="729520"/>
            </a:xfrm>
            <a:custGeom>
              <a:avLst/>
              <a:gdLst>
                <a:gd name="T0" fmla="+- 0 10158 8975"/>
                <a:gd name="T1" fmla="*/ T0 w 1183"/>
                <a:gd name="T2" fmla="*/ 0 h 592"/>
                <a:gd name="T3" fmla="+- 0 8975 8975"/>
                <a:gd name="T4" fmla="*/ T3 w 1183"/>
                <a:gd name="T5" fmla="*/ 0 h 592"/>
                <a:gd name="T6" fmla="+- 0 9566 8975"/>
                <a:gd name="T7" fmla="*/ T6 w 1183"/>
                <a:gd name="T8" fmla="*/ 591 h 592"/>
                <a:gd name="T9" fmla="+- 0 10158 8975"/>
                <a:gd name="T10" fmla="*/ T9 w 1183"/>
                <a:gd name="T11" fmla="*/ 0 h 592"/>
              </a:gdLst>
              <a:ahLst/>
              <a:cxnLst>
                <a:cxn ang="0">
                  <a:pos x="T1" y="T2"/>
                </a:cxn>
                <a:cxn ang="0">
                  <a:pos x="T4" y="T5"/>
                </a:cxn>
                <a:cxn ang="0">
                  <a:pos x="T7" y="T8"/>
                </a:cxn>
                <a:cxn ang="0">
                  <a:pos x="T10" y="T11"/>
                </a:cxn>
              </a:cxnLst>
              <a:rect l="0" t="0" r="r" b="b"/>
              <a:pathLst>
                <a:path w="1183" h="592">
                  <a:moveTo>
                    <a:pt x="1183" y="0"/>
                  </a:moveTo>
                  <a:lnTo>
                    <a:pt x="0" y="0"/>
                  </a:lnTo>
                  <a:lnTo>
                    <a:pt x="591" y="591"/>
                  </a:lnTo>
                  <a:lnTo>
                    <a:pt x="1183"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sp>
          <p:nvSpPr>
            <p:cNvPr id="22" name="Freeform 21">
              <a:extLst>
                <a:ext uri="{FF2B5EF4-FFF2-40B4-BE49-F238E27FC236}">
                  <a16:creationId xmlns:a16="http://schemas.microsoft.com/office/drawing/2014/main" id="{32B3FDD4-EB13-F44F-99D0-BFAB06F00B3A}"/>
                </a:ext>
              </a:extLst>
            </p:cNvPr>
            <p:cNvSpPr>
              <a:spLocks/>
            </p:cNvSpPr>
            <p:nvPr/>
          </p:nvSpPr>
          <p:spPr bwMode="auto">
            <a:xfrm>
              <a:off x="7076887" y="728289"/>
              <a:ext cx="2208196" cy="2208277"/>
            </a:xfrm>
            <a:custGeom>
              <a:avLst/>
              <a:gdLst>
                <a:gd name="T0" fmla="+- 0 8372 7774"/>
                <a:gd name="T1" fmla="*/ T0 w 1792"/>
                <a:gd name="T2" fmla="+- 0 591 591"/>
                <a:gd name="T3" fmla="*/ 591 h 1792"/>
                <a:gd name="T4" fmla="+- 0 7774 7774"/>
                <a:gd name="T5" fmla="*/ T4 w 1792"/>
                <a:gd name="T6" fmla="+- 0 1188 591"/>
                <a:gd name="T7" fmla="*/ 1188 h 1792"/>
                <a:gd name="T8" fmla="+- 0 8969 7774"/>
                <a:gd name="T9" fmla="*/ T8 w 1792"/>
                <a:gd name="T10" fmla="+- 0 2383 591"/>
                <a:gd name="T11" fmla="*/ 2383 h 1792"/>
                <a:gd name="T12" fmla="+- 0 9566 7774"/>
                <a:gd name="T13" fmla="*/ T12 w 1792"/>
                <a:gd name="T14" fmla="+- 0 1786 591"/>
                <a:gd name="T15" fmla="*/ 1786 h 1792"/>
                <a:gd name="T16" fmla="+- 0 8372 7774"/>
                <a:gd name="T17" fmla="*/ T16 w 1792"/>
                <a:gd name="T18" fmla="+- 0 591 591"/>
                <a:gd name="T19" fmla="*/ 591 h 1792"/>
              </a:gdLst>
              <a:ahLst/>
              <a:cxnLst>
                <a:cxn ang="0">
                  <a:pos x="T1" y="T3"/>
                </a:cxn>
                <a:cxn ang="0">
                  <a:pos x="T5" y="T7"/>
                </a:cxn>
                <a:cxn ang="0">
                  <a:pos x="T9" y="T11"/>
                </a:cxn>
                <a:cxn ang="0">
                  <a:pos x="T13" y="T15"/>
                </a:cxn>
                <a:cxn ang="0">
                  <a:pos x="T17" y="T19"/>
                </a:cxn>
              </a:cxnLst>
              <a:rect l="0" t="0" r="r" b="b"/>
              <a:pathLst>
                <a:path w="1792" h="1792">
                  <a:moveTo>
                    <a:pt x="598" y="0"/>
                  </a:moveTo>
                  <a:lnTo>
                    <a:pt x="0" y="597"/>
                  </a:lnTo>
                  <a:lnTo>
                    <a:pt x="1195" y="1792"/>
                  </a:lnTo>
                  <a:lnTo>
                    <a:pt x="1792" y="1195"/>
                  </a:lnTo>
                  <a:lnTo>
                    <a:pt x="598" y="0"/>
                  </a:lnTo>
                  <a:close/>
                </a:path>
              </a:pathLst>
            </a:custGeom>
            <a:solidFill>
              <a:schemeClr val="tx2"/>
            </a:solidFill>
            <a:ln>
              <a:noFill/>
            </a:ln>
          </p:spPr>
          <p:txBody>
            <a:bodyPr rot="0" vert="horz" wrap="square" lIns="91440" tIns="45720" rIns="91440" bIns="45720" anchor="t" anchorCtr="0" upright="1">
              <a:noAutofit/>
            </a:bodyPr>
            <a:lstStyle/>
            <a:p>
              <a:endParaRPr lang="en-US"/>
            </a:p>
          </p:txBody>
        </p:sp>
        <p:sp>
          <p:nvSpPr>
            <p:cNvPr id="23" name="Freeform 22">
              <a:extLst>
                <a:ext uri="{FF2B5EF4-FFF2-40B4-BE49-F238E27FC236}">
                  <a16:creationId xmlns:a16="http://schemas.microsoft.com/office/drawing/2014/main" id="{A20BCBD2-A735-0C43-8C55-B384372AC62C}"/>
                </a:ext>
              </a:extLst>
            </p:cNvPr>
            <p:cNvSpPr>
              <a:spLocks/>
            </p:cNvSpPr>
            <p:nvPr/>
          </p:nvSpPr>
          <p:spPr bwMode="auto">
            <a:xfrm>
              <a:off x="9285083" y="728289"/>
              <a:ext cx="2943850" cy="2943958"/>
            </a:xfrm>
            <a:custGeom>
              <a:avLst/>
              <a:gdLst>
                <a:gd name="T0" fmla="+- 0 11955 9566"/>
                <a:gd name="T1" fmla="*/ T0 w 2389"/>
                <a:gd name="T2" fmla="+- 0 1786 591"/>
                <a:gd name="T3" fmla="*/ 1786 h 2389"/>
                <a:gd name="T4" fmla="+- 0 10760 9566"/>
                <a:gd name="T5" fmla="*/ T4 w 2389"/>
                <a:gd name="T6" fmla="+- 0 591 591"/>
                <a:gd name="T7" fmla="*/ 591 h 2389"/>
                <a:gd name="T8" fmla="+- 0 9566 9566"/>
                <a:gd name="T9" fmla="*/ T8 w 2389"/>
                <a:gd name="T10" fmla="+- 0 1786 591"/>
                <a:gd name="T11" fmla="*/ 1786 h 2389"/>
                <a:gd name="T12" fmla="+- 0 10760 9566"/>
                <a:gd name="T13" fmla="*/ T12 w 2389"/>
                <a:gd name="T14" fmla="+- 0 2980 591"/>
                <a:gd name="T15" fmla="*/ 2980 h 2389"/>
                <a:gd name="T16" fmla="+- 0 11955 9566"/>
                <a:gd name="T17" fmla="*/ T16 w 2389"/>
                <a:gd name="T18" fmla="+- 0 1786 591"/>
                <a:gd name="T19" fmla="*/ 1786 h 2389"/>
              </a:gdLst>
              <a:ahLst/>
              <a:cxnLst>
                <a:cxn ang="0">
                  <a:pos x="T1" y="T3"/>
                </a:cxn>
                <a:cxn ang="0">
                  <a:pos x="T5" y="T7"/>
                </a:cxn>
                <a:cxn ang="0">
                  <a:pos x="T9" y="T11"/>
                </a:cxn>
                <a:cxn ang="0">
                  <a:pos x="T13" y="T15"/>
                </a:cxn>
                <a:cxn ang="0">
                  <a:pos x="T17" y="T19"/>
                </a:cxn>
              </a:cxnLst>
              <a:rect l="0" t="0" r="r" b="b"/>
              <a:pathLst>
                <a:path w="2389" h="2389">
                  <a:moveTo>
                    <a:pt x="2389" y="1195"/>
                  </a:moveTo>
                  <a:lnTo>
                    <a:pt x="1194" y="0"/>
                  </a:lnTo>
                  <a:lnTo>
                    <a:pt x="0" y="1195"/>
                  </a:lnTo>
                  <a:lnTo>
                    <a:pt x="1194" y="2389"/>
                  </a:lnTo>
                  <a:lnTo>
                    <a:pt x="2389" y="1195"/>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grpSp>
      <p:grpSp>
        <p:nvGrpSpPr>
          <p:cNvPr id="24" name="Group 23">
            <a:extLst>
              <a:ext uri="{FF2B5EF4-FFF2-40B4-BE49-F238E27FC236}">
                <a16:creationId xmlns:a16="http://schemas.microsoft.com/office/drawing/2014/main" id="{669A90A7-BF26-684E-8C8B-638053DA1234}"/>
              </a:ext>
            </a:extLst>
          </p:cNvPr>
          <p:cNvGrpSpPr>
            <a:grpSpLocks/>
          </p:cNvGrpSpPr>
          <p:nvPr userDrawn="1"/>
        </p:nvGrpSpPr>
        <p:grpSpPr bwMode="auto">
          <a:xfrm rot="16200000" flipV="1">
            <a:off x="0" y="3900132"/>
            <a:ext cx="2959226" cy="2959226"/>
            <a:chOff x="0" y="12289"/>
            <a:chExt cx="3550" cy="3551"/>
          </a:xfrm>
        </p:grpSpPr>
        <p:sp>
          <p:nvSpPr>
            <p:cNvPr id="25" name="Freeform 24">
              <a:extLst>
                <a:ext uri="{FF2B5EF4-FFF2-40B4-BE49-F238E27FC236}">
                  <a16:creationId xmlns:a16="http://schemas.microsoft.com/office/drawing/2014/main" id="{861D8E86-886A-8744-BC4C-FE82B02438F1}"/>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sp>
          <p:nvSpPr>
            <p:cNvPr id="26" name="Freeform 25">
              <a:extLst>
                <a:ext uri="{FF2B5EF4-FFF2-40B4-BE49-F238E27FC236}">
                  <a16:creationId xmlns:a16="http://schemas.microsoft.com/office/drawing/2014/main" id="{2D967470-E96E-8843-AAD2-E0C8B8077934}"/>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sp>
          <p:nvSpPr>
            <p:cNvPr id="27" name="Freeform 26">
              <a:extLst>
                <a:ext uri="{FF2B5EF4-FFF2-40B4-BE49-F238E27FC236}">
                  <a16:creationId xmlns:a16="http://schemas.microsoft.com/office/drawing/2014/main" id="{C8A27D09-765D-3949-BCCA-238C3514D4CF}"/>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grpSp>
    </p:spTree>
    <p:extLst>
      <p:ext uri="{BB962C8B-B14F-4D97-AF65-F5344CB8AC3E}">
        <p14:creationId xmlns:p14="http://schemas.microsoft.com/office/powerpoint/2010/main" val="144782921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600">
          <p15:clr>
            <a:srgbClr val="FBAE40"/>
          </p15:clr>
        </p15:guide>
        <p15:guide id="2" pos="7080" userDrawn="1">
          <p15:clr>
            <a:srgbClr val="FBAE40"/>
          </p15:clr>
        </p15:guide>
        <p15:guide id="3" pos="2880" userDrawn="1">
          <p15:clr>
            <a:srgbClr val="FBAE40"/>
          </p15:clr>
        </p15:guide>
        <p15:guide id="4" pos="5160" userDrawn="1">
          <p15:clr>
            <a:srgbClr val="FBAE40"/>
          </p15:clr>
        </p15:guide>
        <p15:guide id="5" pos="2520" userDrawn="1">
          <p15:clr>
            <a:srgbClr val="FBAE40"/>
          </p15:clr>
        </p15:guide>
        <p15:guide id="6" pos="4800" userDrawn="1">
          <p15:clr>
            <a:srgbClr val="FBAE40"/>
          </p15:clr>
        </p15:guide>
        <p15:guide id="7" orient="horz" pos="1560">
          <p15:clr>
            <a:srgbClr val="FBAE40"/>
          </p15:clr>
        </p15:guide>
        <p15:guide id="8" orient="horz" pos="1752" userDrawn="1">
          <p15:clr>
            <a:srgbClr val="FBAE40"/>
          </p15:clr>
        </p15:guide>
        <p15:guide id="9" orient="horz" pos="1248"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p:bg>
      <p:bgPr>
        <a:solidFill>
          <a:schemeClr val="tx1"/>
        </a:solidFill>
        <a:effectLst/>
      </p:bgPr>
    </p:bg>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A7D9F21A-75CF-6045-8FA1-C4F4E21B699C}"/>
              </a:ext>
            </a:extLst>
          </p:cNvPr>
          <p:cNvGrpSpPr>
            <a:grpSpLocks/>
          </p:cNvGrpSpPr>
          <p:nvPr userDrawn="1"/>
        </p:nvGrpSpPr>
        <p:grpSpPr bwMode="auto">
          <a:xfrm rot="16200000" flipV="1">
            <a:off x="0" y="3900132"/>
            <a:ext cx="2959226" cy="2959226"/>
            <a:chOff x="0" y="12289"/>
            <a:chExt cx="3550" cy="3551"/>
          </a:xfrm>
        </p:grpSpPr>
        <p:sp>
          <p:nvSpPr>
            <p:cNvPr id="26" name="Freeform 25">
              <a:extLst>
                <a:ext uri="{FF2B5EF4-FFF2-40B4-BE49-F238E27FC236}">
                  <a16:creationId xmlns:a16="http://schemas.microsoft.com/office/drawing/2014/main" id="{AEA7E377-BB07-FA43-B532-10A92EE030B0}"/>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sp>
          <p:nvSpPr>
            <p:cNvPr id="27" name="Freeform 26">
              <a:extLst>
                <a:ext uri="{FF2B5EF4-FFF2-40B4-BE49-F238E27FC236}">
                  <a16:creationId xmlns:a16="http://schemas.microsoft.com/office/drawing/2014/main" id="{F18DE645-B3D5-2F4E-AAD6-002FEF13A310}"/>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sp>
          <p:nvSpPr>
            <p:cNvPr id="36" name="Freeform 35">
              <a:extLst>
                <a:ext uri="{FF2B5EF4-FFF2-40B4-BE49-F238E27FC236}">
                  <a16:creationId xmlns:a16="http://schemas.microsoft.com/office/drawing/2014/main" id="{B90F6499-BA50-2340-A026-32C79B6BFAF4}"/>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grpSp>
      <p:sp>
        <p:nvSpPr>
          <p:cNvPr id="38" name="Picture Placeholder 25">
            <a:extLst>
              <a:ext uri="{FF2B5EF4-FFF2-40B4-BE49-F238E27FC236}">
                <a16:creationId xmlns:a16="http://schemas.microsoft.com/office/drawing/2014/main" id="{2274C164-503B-E746-A155-849A9BC2406E}"/>
              </a:ext>
            </a:extLst>
          </p:cNvPr>
          <p:cNvSpPr>
            <a:spLocks noGrp="1"/>
          </p:cNvSpPr>
          <p:nvPr>
            <p:ph type="pic" sz="quarter" idx="18"/>
          </p:nvPr>
        </p:nvSpPr>
        <p:spPr>
          <a:xfrm>
            <a:off x="954268" y="2572883"/>
            <a:ext cx="2118245" cy="2037217"/>
          </a:xfrm>
          <a:prstGeom prst="rect">
            <a:avLst/>
          </a:prstGeom>
        </p:spPr>
        <p:txBody>
          <a:bodyPr/>
          <a:lstStyle/>
          <a:p>
            <a:r>
              <a:rPr lang="en-US"/>
              <a:t>Click icon to add picture</a:t>
            </a:r>
          </a:p>
        </p:txBody>
      </p:sp>
      <p:sp>
        <p:nvSpPr>
          <p:cNvPr id="61" name="Title 1">
            <a:extLst>
              <a:ext uri="{FF2B5EF4-FFF2-40B4-BE49-F238E27FC236}">
                <a16:creationId xmlns:a16="http://schemas.microsoft.com/office/drawing/2014/main" id="{E2F20AFE-B282-5146-B0D6-F2FC1B6D303E}"/>
              </a:ext>
            </a:extLst>
          </p:cNvPr>
          <p:cNvSpPr>
            <a:spLocks noGrp="1"/>
          </p:cNvSpPr>
          <p:nvPr>
            <p:ph type="title"/>
          </p:nvPr>
        </p:nvSpPr>
        <p:spPr>
          <a:xfrm>
            <a:off x="964022" y="879063"/>
            <a:ext cx="7532277" cy="610863"/>
          </a:xfrm>
          <a:prstGeom prst="rect">
            <a:avLst/>
          </a:prstGeom>
        </p:spPr>
        <p:txBody>
          <a:bodyPr lIns="0" tIns="0" rIns="0" bIns="0" anchor="b" anchorCtr="0">
            <a:normAutofit/>
          </a:bodyPr>
          <a:lstStyle>
            <a:lvl1pPr>
              <a:defRPr sz="4400" b="1" i="0">
                <a:solidFill>
                  <a:schemeClr val="bg1"/>
                </a:solidFill>
                <a:latin typeface="+mj-lt"/>
              </a:defRPr>
            </a:lvl1pPr>
          </a:lstStyle>
          <a:p>
            <a:r>
              <a:rPr lang="en-US"/>
              <a:t>Click to edit Master title style</a:t>
            </a:r>
          </a:p>
        </p:txBody>
      </p:sp>
      <p:cxnSp>
        <p:nvCxnSpPr>
          <p:cNvPr id="62" name="Straight Connector 61">
            <a:extLst>
              <a:ext uri="{FF2B5EF4-FFF2-40B4-BE49-F238E27FC236}">
                <a16:creationId xmlns:a16="http://schemas.microsoft.com/office/drawing/2014/main" id="{F777D2F0-DE3F-8343-B97A-E7FA440532FD}"/>
              </a:ext>
            </a:extLst>
          </p:cNvPr>
          <p:cNvCxnSpPr>
            <a:cxnSpLocks/>
          </p:cNvCxnSpPr>
          <p:nvPr userDrawn="1"/>
        </p:nvCxnSpPr>
        <p:spPr>
          <a:xfrm>
            <a:off x="952500" y="1939108"/>
            <a:ext cx="2133600" cy="0"/>
          </a:xfrm>
          <a:prstGeom prst="line">
            <a:avLst/>
          </a:prstGeom>
          <a:ln w="101600">
            <a:solidFill>
              <a:schemeClr val="tx1"/>
            </a:solidFill>
          </a:ln>
        </p:spPr>
        <p:style>
          <a:lnRef idx="1">
            <a:schemeClr val="dk1"/>
          </a:lnRef>
          <a:fillRef idx="0">
            <a:schemeClr val="dk1"/>
          </a:fillRef>
          <a:effectRef idx="0">
            <a:schemeClr val="dk1"/>
          </a:effectRef>
          <a:fontRef idx="minor">
            <a:schemeClr val="tx1"/>
          </a:fontRef>
        </p:style>
      </p:cxnSp>
      <p:sp>
        <p:nvSpPr>
          <p:cNvPr id="63" name="Picture Placeholder 25">
            <a:extLst>
              <a:ext uri="{FF2B5EF4-FFF2-40B4-BE49-F238E27FC236}">
                <a16:creationId xmlns:a16="http://schemas.microsoft.com/office/drawing/2014/main" id="{AF1B5ED8-33F6-FB44-AA92-F0D227BB310C}"/>
              </a:ext>
            </a:extLst>
          </p:cNvPr>
          <p:cNvSpPr>
            <a:spLocks noGrp="1"/>
          </p:cNvSpPr>
          <p:nvPr>
            <p:ph type="pic" sz="quarter" idx="24"/>
          </p:nvPr>
        </p:nvSpPr>
        <p:spPr>
          <a:xfrm>
            <a:off x="3658280" y="2572883"/>
            <a:ext cx="2118245" cy="2037217"/>
          </a:xfrm>
          <a:prstGeom prst="rect">
            <a:avLst/>
          </a:prstGeom>
        </p:spPr>
        <p:txBody>
          <a:bodyPr/>
          <a:lstStyle/>
          <a:p>
            <a:r>
              <a:rPr lang="en-US"/>
              <a:t>Click icon to add picture</a:t>
            </a:r>
          </a:p>
        </p:txBody>
      </p:sp>
      <p:sp>
        <p:nvSpPr>
          <p:cNvPr id="72" name="Text Placeholder 29">
            <a:extLst>
              <a:ext uri="{FF2B5EF4-FFF2-40B4-BE49-F238E27FC236}">
                <a16:creationId xmlns:a16="http://schemas.microsoft.com/office/drawing/2014/main" id="{0D824BDD-2D23-C943-8FE9-60B7B23B5ECD}"/>
              </a:ext>
            </a:extLst>
          </p:cNvPr>
          <p:cNvSpPr>
            <a:spLocks noGrp="1"/>
          </p:cNvSpPr>
          <p:nvPr>
            <p:ph type="body" sz="quarter" idx="12"/>
          </p:nvPr>
        </p:nvSpPr>
        <p:spPr>
          <a:xfrm>
            <a:off x="952500" y="5393169"/>
            <a:ext cx="2133600" cy="369332"/>
          </a:xfrm>
        </p:spPr>
        <p:txBody>
          <a:bodyPr lIns="0" tIns="0" rIns="0" bIns="0">
            <a:noAutofit/>
          </a:bodyPr>
          <a:lstStyle>
            <a:lvl1pPr marL="0" indent="0">
              <a:buNone/>
              <a:defRPr sz="14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73" name="Text Placeholder 29">
            <a:extLst>
              <a:ext uri="{FF2B5EF4-FFF2-40B4-BE49-F238E27FC236}">
                <a16:creationId xmlns:a16="http://schemas.microsoft.com/office/drawing/2014/main" id="{2F3D441E-DFB1-084B-8192-C6CBECCA40B9}"/>
              </a:ext>
            </a:extLst>
          </p:cNvPr>
          <p:cNvSpPr>
            <a:spLocks noGrp="1"/>
          </p:cNvSpPr>
          <p:nvPr>
            <p:ph type="body" sz="quarter" idx="11"/>
          </p:nvPr>
        </p:nvSpPr>
        <p:spPr>
          <a:xfrm>
            <a:off x="952500" y="4986745"/>
            <a:ext cx="2133600" cy="205837"/>
          </a:xfrm>
        </p:spPr>
        <p:txBody>
          <a:bodyPr lIns="0" tIns="0" rIns="0" bIns="0">
            <a:noAutofit/>
          </a:bodyPr>
          <a:lstStyle>
            <a:lvl1pPr marL="0" indent="0">
              <a:spcBef>
                <a:spcPts val="400"/>
              </a:spcBef>
              <a:buNone/>
              <a:defRPr sz="1800" b="0" i="0" spc="0" baseline="0">
                <a:solidFill>
                  <a:schemeClr val="bg1"/>
                </a:solidFill>
                <a:latin typeface="+mj-lt"/>
              </a:defRPr>
            </a:lvl1pPr>
            <a:lvl2pPr>
              <a:defRPr sz="4000"/>
            </a:lvl2pPr>
            <a:lvl3pPr>
              <a:defRPr sz="4000"/>
            </a:lvl3pPr>
            <a:lvl4pPr>
              <a:defRPr sz="4000"/>
            </a:lvl4pPr>
            <a:lvl5pPr>
              <a:defRPr sz="4000"/>
            </a:lvl5pPr>
          </a:lstStyle>
          <a:p>
            <a:pPr lvl="0"/>
            <a:r>
              <a:rPr lang="en-US"/>
              <a:t>Click to edit Master text styles</a:t>
            </a:r>
          </a:p>
        </p:txBody>
      </p:sp>
      <p:sp>
        <p:nvSpPr>
          <p:cNvPr id="74" name="Text Placeholder 29">
            <a:extLst>
              <a:ext uri="{FF2B5EF4-FFF2-40B4-BE49-F238E27FC236}">
                <a16:creationId xmlns:a16="http://schemas.microsoft.com/office/drawing/2014/main" id="{25797825-E7AE-2C41-A965-E6F0D70D9747}"/>
              </a:ext>
            </a:extLst>
          </p:cNvPr>
          <p:cNvSpPr>
            <a:spLocks noGrp="1"/>
          </p:cNvSpPr>
          <p:nvPr>
            <p:ph type="body" sz="quarter" idx="13"/>
          </p:nvPr>
        </p:nvSpPr>
        <p:spPr>
          <a:xfrm>
            <a:off x="3663042" y="5393169"/>
            <a:ext cx="2128157" cy="369332"/>
          </a:xfrm>
        </p:spPr>
        <p:txBody>
          <a:bodyPr lIns="0" tIns="0" rIns="0" bIns="0">
            <a:noAutofit/>
          </a:bodyPr>
          <a:lstStyle>
            <a:lvl1pPr marL="0" indent="0">
              <a:buNone/>
              <a:defRPr sz="14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75" name="Text Placeholder 29">
            <a:extLst>
              <a:ext uri="{FF2B5EF4-FFF2-40B4-BE49-F238E27FC236}">
                <a16:creationId xmlns:a16="http://schemas.microsoft.com/office/drawing/2014/main" id="{63C1927C-E23B-204E-9F3A-2A67D2BF702C}"/>
              </a:ext>
            </a:extLst>
          </p:cNvPr>
          <p:cNvSpPr>
            <a:spLocks noGrp="1"/>
          </p:cNvSpPr>
          <p:nvPr>
            <p:ph type="body" sz="quarter" idx="15"/>
          </p:nvPr>
        </p:nvSpPr>
        <p:spPr>
          <a:xfrm>
            <a:off x="3663042" y="4986745"/>
            <a:ext cx="2128157" cy="205837"/>
          </a:xfrm>
        </p:spPr>
        <p:txBody>
          <a:bodyPr lIns="0" tIns="0" rIns="0" bIns="0">
            <a:noAutofit/>
          </a:bodyPr>
          <a:lstStyle>
            <a:lvl1pPr marL="0" indent="0">
              <a:spcBef>
                <a:spcPts val="400"/>
              </a:spcBef>
              <a:buNone/>
              <a:defRPr sz="1800" b="0" i="0" spc="0" baseline="0">
                <a:solidFill>
                  <a:schemeClr val="bg1"/>
                </a:solidFill>
                <a:latin typeface="+mj-lt"/>
              </a:defRPr>
            </a:lvl1pPr>
            <a:lvl2pPr>
              <a:defRPr sz="4000"/>
            </a:lvl2pPr>
            <a:lvl3pPr>
              <a:defRPr sz="4000"/>
            </a:lvl3pPr>
            <a:lvl4pPr>
              <a:defRPr sz="4000"/>
            </a:lvl4pPr>
            <a:lvl5pPr>
              <a:defRPr sz="4000"/>
            </a:lvl5pPr>
          </a:lstStyle>
          <a:p>
            <a:pPr lvl="0"/>
            <a:r>
              <a:rPr lang="en-US"/>
              <a:t>Click to edit Master text styles</a:t>
            </a:r>
          </a:p>
        </p:txBody>
      </p:sp>
      <p:sp>
        <p:nvSpPr>
          <p:cNvPr id="76" name="Text Placeholder 29">
            <a:extLst>
              <a:ext uri="{FF2B5EF4-FFF2-40B4-BE49-F238E27FC236}">
                <a16:creationId xmlns:a16="http://schemas.microsoft.com/office/drawing/2014/main" id="{EC81F0F5-C204-7248-A336-A655814A8A34}"/>
              </a:ext>
            </a:extLst>
          </p:cNvPr>
          <p:cNvSpPr>
            <a:spLocks noGrp="1"/>
          </p:cNvSpPr>
          <p:nvPr>
            <p:ph type="body" sz="quarter" idx="16"/>
          </p:nvPr>
        </p:nvSpPr>
        <p:spPr>
          <a:xfrm>
            <a:off x="6367054" y="5393169"/>
            <a:ext cx="2129245" cy="369332"/>
          </a:xfrm>
        </p:spPr>
        <p:txBody>
          <a:bodyPr lIns="0" tIns="0" rIns="0" bIns="0">
            <a:noAutofit/>
          </a:bodyPr>
          <a:lstStyle>
            <a:lvl1pPr marL="0" indent="0">
              <a:buNone/>
              <a:defRPr sz="14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77" name="Text Placeholder 29">
            <a:extLst>
              <a:ext uri="{FF2B5EF4-FFF2-40B4-BE49-F238E27FC236}">
                <a16:creationId xmlns:a16="http://schemas.microsoft.com/office/drawing/2014/main" id="{C9FEF82E-4E9C-8343-9D36-C4A00D7137CC}"/>
              </a:ext>
            </a:extLst>
          </p:cNvPr>
          <p:cNvSpPr>
            <a:spLocks noGrp="1"/>
          </p:cNvSpPr>
          <p:nvPr>
            <p:ph type="body" sz="quarter" idx="31"/>
          </p:nvPr>
        </p:nvSpPr>
        <p:spPr>
          <a:xfrm>
            <a:off x="6367054" y="4986745"/>
            <a:ext cx="2129245" cy="205837"/>
          </a:xfrm>
        </p:spPr>
        <p:txBody>
          <a:bodyPr lIns="0" tIns="0" rIns="0" bIns="0">
            <a:noAutofit/>
          </a:bodyPr>
          <a:lstStyle>
            <a:lvl1pPr marL="0" indent="0">
              <a:spcBef>
                <a:spcPts val="400"/>
              </a:spcBef>
              <a:buNone/>
              <a:defRPr sz="1800" b="0" i="0" spc="0" baseline="0">
                <a:solidFill>
                  <a:schemeClr val="bg1"/>
                </a:solidFill>
                <a:latin typeface="+mj-lt"/>
              </a:defRPr>
            </a:lvl1pPr>
            <a:lvl2pPr>
              <a:defRPr sz="4000"/>
            </a:lvl2pPr>
            <a:lvl3pPr>
              <a:defRPr sz="4000"/>
            </a:lvl3pPr>
            <a:lvl4pPr>
              <a:defRPr sz="4000"/>
            </a:lvl4pPr>
            <a:lvl5pPr>
              <a:defRPr sz="4000"/>
            </a:lvl5pPr>
          </a:lstStyle>
          <a:p>
            <a:pPr lvl="0"/>
            <a:r>
              <a:rPr lang="en-US"/>
              <a:t>Click to edit Master text styles</a:t>
            </a:r>
          </a:p>
        </p:txBody>
      </p:sp>
      <p:sp>
        <p:nvSpPr>
          <p:cNvPr id="78" name="Text Placeholder 29">
            <a:extLst>
              <a:ext uri="{FF2B5EF4-FFF2-40B4-BE49-F238E27FC236}">
                <a16:creationId xmlns:a16="http://schemas.microsoft.com/office/drawing/2014/main" id="{F8AF6664-A005-7A42-9AEF-C5AA5603E49D}"/>
              </a:ext>
            </a:extLst>
          </p:cNvPr>
          <p:cNvSpPr>
            <a:spLocks noGrp="1"/>
          </p:cNvSpPr>
          <p:nvPr>
            <p:ph type="body" sz="quarter" idx="19"/>
          </p:nvPr>
        </p:nvSpPr>
        <p:spPr>
          <a:xfrm>
            <a:off x="9110254" y="5393169"/>
            <a:ext cx="2129245" cy="369332"/>
          </a:xfrm>
        </p:spPr>
        <p:txBody>
          <a:bodyPr lIns="0" tIns="0" rIns="0" bIns="0">
            <a:noAutofit/>
          </a:bodyPr>
          <a:lstStyle>
            <a:lvl1pPr marL="0" indent="0">
              <a:buNone/>
              <a:defRPr sz="14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79" name="Text Placeholder 29">
            <a:extLst>
              <a:ext uri="{FF2B5EF4-FFF2-40B4-BE49-F238E27FC236}">
                <a16:creationId xmlns:a16="http://schemas.microsoft.com/office/drawing/2014/main" id="{5F6C1E52-E2B6-5F45-A863-5BB35ABAFCD6}"/>
              </a:ext>
            </a:extLst>
          </p:cNvPr>
          <p:cNvSpPr>
            <a:spLocks noGrp="1"/>
          </p:cNvSpPr>
          <p:nvPr>
            <p:ph type="body" sz="quarter" idx="21"/>
          </p:nvPr>
        </p:nvSpPr>
        <p:spPr>
          <a:xfrm>
            <a:off x="9110254" y="4986745"/>
            <a:ext cx="2129245" cy="205837"/>
          </a:xfrm>
        </p:spPr>
        <p:txBody>
          <a:bodyPr lIns="0" tIns="0" rIns="0" bIns="0">
            <a:noAutofit/>
          </a:bodyPr>
          <a:lstStyle>
            <a:lvl1pPr marL="0" indent="0">
              <a:spcBef>
                <a:spcPts val="400"/>
              </a:spcBef>
              <a:buNone/>
              <a:defRPr sz="1800" b="0" i="0" spc="0" baseline="0">
                <a:solidFill>
                  <a:schemeClr val="bg1"/>
                </a:solidFill>
                <a:latin typeface="+mj-lt"/>
              </a:defRPr>
            </a:lvl1pPr>
            <a:lvl2pPr>
              <a:defRPr sz="4000"/>
            </a:lvl2pPr>
            <a:lvl3pPr>
              <a:defRPr sz="4000"/>
            </a:lvl3pPr>
            <a:lvl4pPr>
              <a:defRPr sz="4000"/>
            </a:lvl4pPr>
            <a:lvl5pPr>
              <a:defRPr sz="4000"/>
            </a:lvl5pPr>
          </a:lstStyle>
          <a:p>
            <a:pPr lvl="0"/>
            <a:r>
              <a:rPr lang="en-US"/>
              <a:t>Click to edit Master text styles</a:t>
            </a:r>
          </a:p>
        </p:txBody>
      </p:sp>
      <p:grpSp>
        <p:nvGrpSpPr>
          <p:cNvPr id="23" name="Group 22">
            <a:extLst>
              <a:ext uri="{FF2B5EF4-FFF2-40B4-BE49-F238E27FC236}">
                <a16:creationId xmlns:a16="http://schemas.microsoft.com/office/drawing/2014/main" id="{EFD0B2D5-B3C2-D847-A220-86CB6A37E418}"/>
              </a:ext>
            </a:extLst>
          </p:cNvPr>
          <p:cNvGrpSpPr/>
          <p:nvPr userDrawn="1"/>
        </p:nvGrpSpPr>
        <p:grpSpPr>
          <a:xfrm>
            <a:off x="6362700" y="0"/>
            <a:ext cx="5829298" cy="3235602"/>
            <a:chOff x="5612972" y="1"/>
            <a:chExt cx="6615961" cy="3672246"/>
          </a:xfrm>
        </p:grpSpPr>
        <p:sp>
          <p:nvSpPr>
            <p:cNvPr id="28" name="AutoShape 24">
              <a:extLst>
                <a:ext uri="{FF2B5EF4-FFF2-40B4-BE49-F238E27FC236}">
                  <a16:creationId xmlns:a16="http://schemas.microsoft.com/office/drawing/2014/main" id="{A7FD25A4-760F-814C-915F-DD6E89CA3A40}"/>
                </a:ext>
              </a:extLst>
            </p:cNvPr>
            <p:cNvSpPr>
              <a:spLocks/>
            </p:cNvSpPr>
            <p:nvPr/>
          </p:nvSpPr>
          <p:spPr bwMode="auto">
            <a:xfrm>
              <a:off x="5612972" y="1"/>
              <a:ext cx="4408998" cy="3672246"/>
            </a:xfrm>
            <a:custGeom>
              <a:avLst/>
              <a:gdLst>
                <a:gd name="T0" fmla="+- 0 8372 6586"/>
                <a:gd name="T1" fmla="*/ T0 w 3578"/>
                <a:gd name="T2" fmla="*/ 591 h 2980"/>
                <a:gd name="T3" fmla="+- 0 7780 6586"/>
                <a:gd name="T4" fmla="*/ T3 w 3578"/>
                <a:gd name="T5" fmla="*/ 0 h 2980"/>
                <a:gd name="T6" fmla="+- 0 6586 6586"/>
                <a:gd name="T7" fmla="*/ T6 w 3578"/>
                <a:gd name="T8" fmla="*/ 0 h 2980"/>
                <a:gd name="T9" fmla="+- 0 7774 6586"/>
                <a:gd name="T10" fmla="*/ T9 w 3578"/>
                <a:gd name="T11" fmla="*/ 1188 h 2980"/>
                <a:gd name="T12" fmla="+- 0 8372 6586"/>
                <a:gd name="T13" fmla="*/ T12 w 3578"/>
                <a:gd name="T14" fmla="*/ 591 h 2980"/>
                <a:gd name="T15" fmla="+- 0 10163 6586"/>
                <a:gd name="T16" fmla="*/ T15 w 3578"/>
                <a:gd name="T17" fmla="*/ 2383 h 2980"/>
                <a:gd name="T18" fmla="+- 0 9566 6586"/>
                <a:gd name="T19" fmla="*/ T18 w 3578"/>
                <a:gd name="T20" fmla="*/ 1786 h 2980"/>
                <a:gd name="T21" fmla="+- 0 8969 6586"/>
                <a:gd name="T22" fmla="*/ T21 w 3578"/>
                <a:gd name="T23" fmla="*/ 2383 h 2980"/>
                <a:gd name="T24" fmla="+- 0 9566 6586"/>
                <a:gd name="T25" fmla="*/ T24 w 3578"/>
                <a:gd name="T26" fmla="*/ 2980 h 2980"/>
                <a:gd name="T27" fmla="+- 0 10163 6586"/>
                <a:gd name="T28" fmla="*/ T27 w 3578"/>
                <a:gd name="T29" fmla="*/ 2383 h 2980"/>
              </a:gdLst>
              <a:ahLst/>
              <a:cxnLst>
                <a:cxn ang="0">
                  <a:pos x="T1" y="T2"/>
                </a:cxn>
                <a:cxn ang="0">
                  <a:pos x="T4" y="T5"/>
                </a:cxn>
                <a:cxn ang="0">
                  <a:pos x="T7" y="T8"/>
                </a:cxn>
                <a:cxn ang="0">
                  <a:pos x="T10" y="T11"/>
                </a:cxn>
                <a:cxn ang="0">
                  <a:pos x="T13" y="T14"/>
                </a:cxn>
                <a:cxn ang="0">
                  <a:pos x="T16" y="T17"/>
                </a:cxn>
                <a:cxn ang="0">
                  <a:pos x="T19" y="T20"/>
                </a:cxn>
                <a:cxn ang="0">
                  <a:pos x="T22" y="T23"/>
                </a:cxn>
                <a:cxn ang="0">
                  <a:pos x="T25" y="T26"/>
                </a:cxn>
                <a:cxn ang="0">
                  <a:pos x="T28" y="T29"/>
                </a:cxn>
              </a:cxnLst>
              <a:rect l="0" t="0" r="r" b="b"/>
              <a:pathLst>
                <a:path w="3578" h="2980">
                  <a:moveTo>
                    <a:pt x="1786" y="591"/>
                  </a:moveTo>
                  <a:lnTo>
                    <a:pt x="1194" y="0"/>
                  </a:lnTo>
                  <a:lnTo>
                    <a:pt x="0" y="0"/>
                  </a:lnTo>
                  <a:lnTo>
                    <a:pt x="1188" y="1188"/>
                  </a:lnTo>
                  <a:lnTo>
                    <a:pt x="1786" y="591"/>
                  </a:lnTo>
                  <a:moveTo>
                    <a:pt x="3577" y="2383"/>
                  </a:moveTo>
                  <a:lnTo>
                    <a:pt x="2980" y="1786"/>
                  </a:lnTo>
                  <a:lnTo>
                    <a:pt x="2383" y="2383"/>
                  </a:lnTo>
                  <a:lnTo>
                    <a:pt x="2980" y="2980"/>
                  </a:lnTo>
                  <a:lnTo>
                    <a:pt x="3577" y="2383"/>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sp>
          <p:nvSpPr>
            <p:cNvPr id="29" name="Freeform 28">
              <a:extLst>
                <a:ext uri="{FF2B5EF4-FFF2-40B4-BE49-F238E27FC236}">
                  <a16:creationId xmlns:a16="http://schemas.microsoft.com/office/drawing/2014/main" id="{A0CC8369-E81F-D447-87D8-1AF0C58EAC07}"/>
                </a:ext>
              </a:extLst>
            </p:cNvPr>
            <p:cNvSpPr>
              <a:spLocks/>
            </p:cNvSpPr>
            <p:nvPr/>
          </p:nvSpPr>
          <p:spPr bwMode="auto">
            <a:xfrm>
              <a:off x="6341233" y="1463970"/>
              <a:ext cx="2208196" cy="2208277"/>
            </a:xfrm>
            <a:custGeom>
              <a:avLst/>
              <a:gdLst>
                <a:gd name="T0" fmla="+- 0 7774 7177"/>
                <a:gd name="T1" fmla="*/ T0 w 1792"/>
                <a:gd name="T2" fmla="+- 0 1188 1188"/>
                <a:gd name="T3" fmla="*/ 1188 h 1792"/>
                <a:gd name="T4" fmla="+- 0 7177 7177"/>
                <a:gd name="T5" fmla="*/ T4 w 1792"/>
                <a:gd name="T6" fmla="+- 0 1786 1188"/>
                <a:gd name="T7" fmla="*/ 1786 h 1792"/>
                <a:gd name="T8" fmla="+- 0 8372 7177"/>
                <a:gd name="T9" fmla="*/ T8 w 1792"/>
                <a:gd name="T10" fmla="+- 0 2980 1188"/>
                <a:gd name="T11" fmla="*/ 2980 h 1792"/>
                <a:gd name="T12" fmla="+- 0 8969 7177"/>
                <a:gd name="T13" fmla="*/ T12 w 1792"/>
                <a:gd name="T14" fmla="+- 0 2383 1188"/>
                <a:gd name="T15" fmla="*/ 2383 h 1792"/>
                <a:gd name="T16" fmla="+- 0 7774 7177"/>
                <a:gd name="T17" fmla="*/ T16 w 1792"/>
                <a:gd name="T18" fmla="+- 0 1188 1188"/>
                <a:gd name="T19" fmla="*/ 1188 h 1792"/>
              </a:gdLst>
              <a:ahLst/>
              <a:cxnLst>
                <a:cxn ang="0">
                  <a:pos x="T1" y="T3"/>
                </a:cxn>
                <a:cxn ang="0">
                  <a:pos x="T5" y="T7"/>
                </a:cxn>
                <a:cxn ang="0">
                  <a:pos x="T9" y="T11"/>
                </a:cxn>
                <a:cxn ang="0">
                  <a:pos x="T13" y="T15"/>
                </a:cxn>
                <a:cxn ang="0">
                  <a:pos x="T17" y="T19"/>
                </a:cxn>
              </a:cxnLst>
              <a:rect l="0" t="0" r="r" b="b"/>
              <a:pathLst>
                <a:path w="1792" h="1792">
                  <a:moveTo>
                    <a:pt x="597" y="0"/>
                  </a:moveTo>
                  <a:lnTo>
                    <a:pt x="0" y="598"/>
                  </a:lnTo>
                  <a:lnTo>
                    <a:pt x="1195" y="1792"/>
                  </a:lnTo>
                  <a:lnTo>
                    <a:pt x="1792" y="1195"/>
                  </a:lnTo>
                  <a:lnTo>
                    <a:pt x="597"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sp>
          <p:nvSpPr>
            <p:cNvPr id="30" name="Freeform 29">
              <a:extLst>
                <a:ext uri="{FF2B5EF4-FFF2-40B4-BE49-F238E27FC236}">
                  <a16:creationId xmlns:a16="http://schemas.microsoft.com/office/drawing/2014/main" id="{C41CA81E-EF54-D048-8775-CD4AB37A7DF6}"/>
                </a:ext>
              </a:extLst>
            </p:cNvPr>
            <p:cNvSpPr>
              <a:spLocks/>
            </p:cNvSpPr>
            <p:nvPr/>
          </p:nvSpPr>
          <p:spPr bwMode="auto">
            <a:xfrm>
              <a:off x="8555590" y="1"/>
              <a:ext cx="1457754" cy="729520"/>
            </a:xfrm>
            <a:custGeom>
              <a:avLst/>
              <a:gdLst>
                <a:gd name="T0" fmla="+- 0 10158 8975"/>
                <a:gd name="T1" fmla="*/ T0 w 1183"/>
                <a:gd name="T2" fmla="*/ 0 h 592"/>
                <a:gd name="T3" fmla="+- 0 8975 8975"/>
                <a:gd name="T4" fmla="*/ T3 w 1183"/>
                <a:gd name="T5" fmla="*/ 0 h 592"/>
                <a:gd name="T6" fmla="+- 0 9566 8975"/>
                <a:gd name="T7" fmla="*/ T6 w 1183"/>
                <a:gd name="T8" fmla="*/ 591 h 592"/>
                <a:gd name="T9" fmla="+- 0 10158 8975"/>
                <a:gd name="T10" fmla="*/ T9 w 1183"/>
                <a:gd name="T11" fmla="*/ 0 h 592"/>
              </a:gdLst>
              <a:ahLst/>
              <a:cxnLst>
                <a:cxn ang="0">
                  <a:pos x="T1" y="T2"/>
                </a:cxn>
                <a:cxn ang="0">
                  <a:pos x="T4" y="T5"/>
                </a:cxn>
                <a:cxn ang="0">
                  <a:pos x="T7" y="T8"/>
                </a:cxn>
                <a:cxn ang="0">
                  <a:pos x="T10" y="T11"/>
                </a:cxn>
              </a:cxnLst>
              <a:rect l="0" t="0" r="r" b="b"/>
              <a:pathLst>
                <a:path w="1183" h="592">
                  <a:moveTo>
                    <a:pt x="1183" y="0"/>
                  </a:moveTo>
                  <a:lnTo>
                    <a:pt x="0" y="0"/>
                  </a:lnTo>
                  <a:lnTo>
                    <a:pt x="591" y="591"/>
                  </a:lnTo>
                  <a:lnTo>
                    <a:pt x="1183"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sp>
          <p:nvSpPr>
            <p:cNvPr id="31" name="Freeform 30">
              <a:extLst>
                <a:ext uri="{FF2B5EF4-FFF2-40B4-BE49-F238E27FC236}">
                  <a16:creationId xmlns:a16="http://schemas.microsoft.com/office/drawing/2014/main" id="{D95A4B85-923E-B641-B239-2A1999AB294B}"/>
                </a:ext>
              </a:extLst>
            </p:cNvPr>
            <p:cNvSpPr>
              <a:spLocks/>
            </p:cNvSpPr>
            <p:nvPr/>
          </p:nvSpPr>
          <p:spPr bwMode="auto">
            <a:xfrm>
              <a:off x="7076887" y="728289"/>
              <a:ext cx="2208196" cy="2208277"/>
            </a:xfrm>
            <a:custGeom>
              <a:avLst/>
              <a:gdLst>
                <a:gd name="T0" fmla="+- 0 8372 7774"/>
                <a:gd name="T1" fmla="*/ T0 w 1792"/>
                <a:gd name="T2" fmla="+- 0 591 591"/>
                <a:gd name="T3" fmla="*/ 591 h 1792"/>
                <a:gd name="T4" fmla="+- 0 7774 7774"/>
                <a:gd name="T5" fmla="*/ T4 w 1792"/>
                <a:gd name="T6" fmla="+- 0 1188 591"/>
                <a:gd name="T7" fmla="*/ 1188 h 1792"/>
                <a:gd name="T8" fmla="+- 0 8969 7774"/>
                <a:gd name="T9" fmla="*/ T8 w 1792"/>
                <a:gd name="T10" fmla="+- 0 2383 591"/>
                <a:gd name="T11" fmla="*/ 2383 h 1792"/>
                <a:gd name="T12" fmla="+- 0 9566 7774"/>
                <a:gd name="T13" fmla="*/ T12 w 1792"/>
                <a:gd name="T14" fmla="+- 0 1786 591"/>
                <a:gd name="T15" fmla="*/ 1786 h 1792"/>
                <a:gd name="T16" fmla="+- 0 8372 7774"/>
                <a:gd name="T17" fmla="*/ T16 w 1792"/>
                <a:gd name="T18" fmla="+- 0 591 591"/>
                <a:gd name="T19" fmla="*/ 591 h 1792"/>
              </a:gdLst>
              <a:ahLst/>
              <a:cxnLst>
                <a:cxn ang="0">
                  <a:pos x="T1" y="T3"/>
                </a:cxn>
                <a:cxn ang="0">
                  <a:pos x="T5" y="T7"/>
                </a:cxn>
                <a:cxn ang="0">
                  <a:pos x="T9" y="T11"/>
                </a:cxn>
                <a:cxn ang="0">
                  <a:pos x="T13" y="T15"/>
                </a:cxn>
                <a:cxn ang="0">
                  <a:pos x="T17" y="T19"/>
                </a:cxn>
              </a:cxnLst>
              <a:rect l="0" t="0" r="r" b="b"/>
              <a:pathLst>
                <a:path w="1792" h="1792">
                  <a:moveTo>
                    <a:pt x="598" y="0"/>
                  </a:moveTo>
                  <a:lnTo>
                    <a:pt x="0" y="597"/>
                  </a:lnTo>
                  <a:lnTo>
                    <a:pt x="1195" y="1792"/>
                  </a:lnTo>
                  <a:lnTo>
                    <a:pt x="1792" y="1195"/>
                  </a:lnTo>
                  <a:lnTo>
                    <a:pt x="598" y="0"/>
                  </a:lnTo>
                  <a:close/>
                </a:path>
              </a:pathLst>
            </a:custGeom>
            <a:solidFill>
              <a:schemeClr val="tx2"/>
            </a:solidFill>
            <a:ln>
              <a:noFill/>
            </a:ln>
          </p:spPr>
          <p:txBody>
            <a:bodyPr rot="0" vert="horz" wrap="square" lIns="91440" tIns="45720" rIns="91440" bIns="45720" anchor="t" anchorCtr="0" upright="1">
              <a:noAutofit/>
            </a:bodyPr>
            <a:lstStyle/>
            <a:p>
              <a:endParaRPr lang="en-US"/>
            </a:p>
          </p:txBody>
        </p:sp>
        <p:sp>
          <p:nvSpPr>
            <p:cNvPr id="32" name="Freeform 31">
              <a:extLst>
                <a:ext uri="{FF2B5EF4-FFF2-40B4-BE49-F238E27FC236}">
                  <a16:creationId xmlns:a16="http://schemas.microsoft.com/office/drawing/2014/main" id="{501386DC-76EB-F34E-AD0E-22957D3B38D5}"/>
                </a:ext>
              </a:extLst>
            </p:cNvPr>
            <p:cNvSpPr>
              <a:spLocks/>
            </p:cNvSpPr>
            <p:nvPr/>
          </p:nvSpPr>
          <p:spPr bwMode="auto">
            <a:xfrm>
              <a:off x="9285083" y="728289"/>
              <a:ext cx="2943850" cy="2943958"/>
            </a:xfrm>
            <a:custGeom>
              <a:avLst/>
              <a:gdLst>
                <a:gd name="T0" fmla="+- 0 11955 9566"/>
                <a:gd name="T1" fmla="*/ T0 w 2389"/>
                <a:gd name="T2" fmla="+- 0 1786 591"/>
                <a:gd name="T3" fmla="*/ 1786 h 2389"/>
                <a:gd name="T4" fmla="+- 0 10760 9566"/>
                <a:gd name="T5" fmla="*/ T4 w 2389"/>
                <a:gd name="T6" fmla="+- 0 591 591"/>
                <a:gd name="T7" fmla="*/ 591 h 2389"/>
                <a:gd name="T8" fmla="+- 0 9566 9566"/>
                <a:gd name="T9" fmla="*/ T8 w 2389"/>
                <a:gd name="T10" fmla="+- 0 1786 591"/>
                <a:gd name="T11" fmla="*/ 1786 h 2389"/>
                <a:gd name="T12" fmla="+- 0 10760 9566"/>
                <a:gd name="T13" fmla="*/ T12 w 2389"/>
                <a:gd name="T14" fmla="+- 0 2980 591"/>
                <a:gd name="T15" fmla="*/ 2980 h 2389"/>
                <a:gd name="T16" fmla="+- 0 11955 9566"/>
                <a:gd name="T17" fmla="*/ T16 w 2389"/>
                <a:gd name="T18" fmla="+- 0 1786 591"/>
                <a:gd name="T19" fmla="*/ 1786 h 2389"/>
              </a:gdLst>
              <a:ahLst/>
              <a:cxnLst>
                <a:cxn ang="0">
                  <a:pos x="T1" y="T3"/>
                </a:cxn>
                <a:cxn ang="0">
                  <a:pos x="T5" y="T7"/>
                </a:cxn>
                <a:cxn ang="0">
                  <a:pos x="T9" y="T11"/>
                </a:cxn>
                <a:cxn ang="0">
                  <a:pos x="T13" y="T15"/>
                </a:cxn>
                <a:cxn ang="0">
                  <a:pos x="T17" y="T19"/>
                </a:cxn>
              </a:cxnLst>
              <a:rect l="0" t="0" r="r" b="b"/>
              <a:pathLst>
                <a:path w="2389" h="2389">
                  <a:moveTo>
                    <a:pt x="2389" y="1195"/>
                  </a:moveTo>
                  <a:lnTo>
                    <a:pt x="1194" y="0"/>
                  </a:lnTo>
                  <a:lnTo>
                    <a:pt x="0" y="1195"/>
                  </a:lnTo>
                  <a:lnTo>
                    <a:pt x="1194" y="2389"/>
                  </a:lnTo>
                  <a:lnTo>
                    <a:pt x="2389" y="1195"/>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grpSp>
      <p:sp>
        <p:nvSpPr>
          <p:cNvPr id="66" name="Picture Placeholder 25">
            <a:extLst>
              <a:ext uri="{FF2B5EF4-FFF2-40B4-BE49-F238E27FC236}">
                <a16:creationId xmlns:a16="http://schemas.microsoft.com/office/drawing/2014/main" id="{2D21D633-C51E-E94E-BAE3-96F52F76E496}"/>
              </a:ext>
            </a:extLst>
          </p:cNvPr>
          <p:cNvSpPr>
            <a:spLocks noGrp="1"/>
          </p:cNvSpPr>
          <p:nvPr>
            <p:ph type="pic" sz="quarter" idx="27"/>
          </p:nvPr>
        </p:nvSpPr>
        <p:spPr>
          <a:xfrm>
            <a:off x="6362292" y="2572883"/>
            <a:ext cx="2118245" cy="2037217"/>
          </a:xfrm>
          <a:prstGeom prst="rect">
            <a:avLst/>
          </a:prstGeom>
        </p:spPr>
        <p:txBody>
          <a:bodyPr/>
          <a:lstStyle/>
          <a:p>
            <a:r>
              <a:rPr lang="en-US"/>
              <a:t>Click icon to add picture</a:t>
            </a:r>
          </a:p>
        </p:txBody>
      </p:sp>
      <p:sp>
        <p:nvSpPr>
          <p:cNvPr id="69" name="Picture Placeholder 25">
            <a:extLst>
              <a:ext uri="{FF2B5EF4-FFF2-40B4-BE49-F238E27FC236}">
                <a16:creationId xmlns:a16="http://schemas.microsoft.com/office/drawing/2014/main" id="{639EFA5A-9C69-DF4D-81B7-FA1F8CCCF934}"/>
              </a:ext>
            </a:extLst>
          </p:cNvPr>
          <p:cNvSpPr>
            <a:spLocks noGrp="1"/>
          </p:cNvSpPr>
          <p:nvPr>
            <p:ph type="pic" sz="quarter" idx="30"/>
          </p:nvPr>
        </p:nvSpPr>
        <p:spPr>
          <a:xfrm>
            <a:off x="9112023" y="2572883"/>
            <a:ext cx="2118245" cy="2037217"/>
          </a:xfrm>
          <a:prstGeom prst="rect">
            <a:avLst/>
          </a:prstGeom>
        </p:spPr>
        <p:txBody>
          <a:bodyPr/>
          <a:lstStyle/>
          <a:p>
            <a:r>
              <a:rPr lang="en-US"/>
              <a:t>Click icon to add picture</a:t>
            </a:r>
          </a:p>
        </p:txBody>
      </p:sp>
      <p:sp>
        <p:nvSpPr>
          <p:cNvPr id="2" name="Date Placeholder 1">
            <a:extLst>
              <a:ext uri="{FF2B5EF4-FFF2-40B4-BE49-F238E27FC236}">
                <a16:creationId xmlns:a16="http://schemas.microsoft.com/office/drawing/2014/main" id="{8ED89364-B1CB-4E72-A6BB-95A34B50661C}"/>
              </a:ext>
            </a:extLst>
          </p:cNvPr>
          <p:cNvSpPr>
            <a:spLocks noGrp="1"/>
          </p:cNvSpPr>
          <p:nvPr>
            <p:ph type="dt" sz="half" idx="32"/>
          </p:nvPr>
        </p:nvSpPr>
        <p:spPr/>
        <p:txBody>
          <a:bodyPr/>
          <a:lstStyle/>
          <a:p>
            <a:fld id="{6FCA8E82-58CD-E045-8B98-B7A85B79B752}" type="datetime4">
              <a:rPr lang="en-US" smtClean="0"/>
              <a:pPr/>
              <a:t>May 10, 2023</a:t>
            </a:fld>
            <a:endParaRPr lang="en-US">
              <a:latin typeface="+mn-lt"/>
            </a:endParaRPr>
          </a:p>
        </p:txBody>
      </p:sp>
      <p:sp>
        <p:nvSpPr>
          <p:cNvPr id="3" name="Footer Placeholder 2">
            <a:extLst>
              <a:ext uri="{FF2B5EF4-FFF2-40B4-BE49-F238E27FC236}">
                <a16:creationId xmlns:a16="http://schemas.microsoft.com/office/drawing/2014/main" id="{8E09328F-B310-4BF3-883E-BA9A39676AF2}"/>
              </a:ext>
            </a:extLst>
          </p:cNvPr>
          <p:cNvSpPr>
            <a:spLocks noGrp="1"/>
          </p:cNvSpPr>
          <p:nvPr>
            <p:ph type="ftr" sz="quarter" idx="33"/>
          </p:nvPr>
        </p:nvSpPr>
        <p:spPr/>
        <p:txBody>
          <a:bodyPr/>
          <a:lstStyle/>
          <a:p>
            <a:r>
              <a:rPr lang="en-US"/>
              <a:t>Annual Review</a:t>
            </a:r>
            <a:endParaRPr lang="en-US" b="0"/>
          </a:p>
        </p:txBody>
      </p:sp>
      <p:sp>
        <p:nvSpPr>
          <p:cNvPr id="4" name="Slide Number Placeholder 3">
            <a:extLst>
              <a:ext uri="{FF2B5EF4-FFF2-40B4-BE49-F238E27FC236}">
                <a16:creationId xmlns:a16="http://schemas.microsoft.com/office/drawing/2014/main" id="{04192EF2-9336-43EF-A365-1F54000F7DE9}"/>
              </a:ext>
            </a:extLst>
          </p:cNvPr>
          <p:cNvSpPr>
            <a:spLocks noGrp="1"/>
          </p:cNvSpPr>
          <p:nvPr>
            <p:ph type="sldNum" sz="quarter" idx="34"/>
          </p:nvPr>
        </p:nvSpPr>
        <p:spPr/>
        <p:txBody>
          <a:bodyPr/>
          <a:lstStyle/>
          <a:p>
            <a:fld id="{294A09A9-5501-47C1-A89A-A340965A2BE2}" type="slidenum">
              <a:rPr lang="en-US" smtClean="0"/>
              <a:pPr/>
              <a:t>‹#›</a:t>
            </a:fld>
            <a:endParaRPr lang="en-US">
              <a:latin typeface="+mn-lt"/>
            </a:endParaRPr>
          </a:p>
        </p:txBody>
      </p:sp>
    </p:spTree>
    <p:extLst>
      <p:ext uri="{BB962C8B-B14F-4D97-AF65-F5344CB8AC3E}">
        <p14:creationId xmlns:p14="http://schemas.microsoft.com/office/powerpoint/2010/main" val="99636246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600">
          <p15:clr>
            <a:srgbClr val="FBAE40"/>
          </p15:clr>
        </p15:guide>
        <p15:guide id="2" pos="7080" userDrawn="1">
          <p15:clr>
            <a:srgbClr val="FBAE40"/>
          </p15:clr>
        </p15:guide>
        <p15:guide id="3" pos="2304" userDrawn="1">
          <p15:clr>
            <a:srgbClr val="FBAE40"/>
          </p15:clr>
        </p15:guide>
        <p15:guide id="4" pos="4008" userDrawn="1">
          <p15:clr>
            <a:srgbClr val="FBAE40"/>
          </p15:clr>
        </p15:guide>
        <p15:guide id="5" pos="1944" userDrawn="1">
          <p15:clr>
            <a:srgbClr val="FBAE40"/>
          </p15:clr>
        </p15:guide>
        <p15:guide id="6" pos="3648" userDrawn="1">
          <p15:clr>
            <a:srgbClr val="FBAE40"/>
          </p15:clr>
        </p15:guide>
        <p15:guide id="7" orient="horz" pos="1392" userDrawn="1">
          <p15:clr>
            <a:srgbClr val="FBAE40"/>
          </p15:clr>
        </p15:guide>
        <p15:guide id="8" orient="horz" pos="552" userDrawn="1">
          <p15:clr>
            <a:srgbClr val="FBAE40"/>
          </p15:clr>
        </p15:guide>
        <p15:guide id="9" orient="horz" pos="1224" userDrawn="1">
          <p15:clr>
            <a:srgbClr val="FBAE40"/>
          </p15:clr>
        </p15:guide>
        <p15:guide id="10" pos="5352" userDrawn="1">
          <p15:clr>
            <a:srgbClr val="FBAE40"/>
          </p15:clr>
        </p15:guide>
        <p15:guide id="11" pos="5736" userDrawn="1">
          <p15:clr>
            <a:srgbClr val="FBAE40"/>
          </p15:clr>
        </p15:guide>
        <p15:guide id="12" orient="horz" pos="2904" userDrawn="1">
          <p15:clr>
            <a:srgbClr val="FBAE40"/>
          </p15:clr>
        </p15:guide>
        <p15:guide id="13" orient="horz" pos="1608"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meline ">
    <p:bg>
      <p:bgPr>
        <a:solidFill>
          <a:schemeClr val="tx1"/>
        </a:solidFill>
        <a:effectLst/>
      </p:bgPr>
    </p:bg>
    <p:spTree>
      <p:nvGrpSpPr>
        <p:cNvPr id="1" name=""/>
        <p:cNvGrpSpPr/>
        <p:nvPr/>
      </p:nvGrpSpPr>
      <p:grpSpPr>
        <a:xfrm>
          <a:off x="0" y="0"/>
          <a:ext cx="0" cy="0"/>
          <a:chOff x="0" y="0"/>
          <a:chExt cx="0" cy="0"/>
        </a:xfrm>
      </p:grpSpPr>
      <p:cxnSp>
        <p:nvCxnSpPr>
          <p:cNvPr id="21" name="Straight Connector 20">
            <a:extLst>
              <a:ext uri="{FF2B5EF4-FFF2-40B4-BE49-F238E27FC236}">
                <a16:creationId xmlns:a16="http://schemas.microsoft.com/office/drawing/2014/main" id="{040046AF-E5BF-854D-9986-7C3019770FE7}"/>
              </a:ext>
            </a:extLst>
          </p:cNvPr>
          <p:cNvCxnSpPr>
            <a:cxnSpLocks/>
          </p:cNvCxnSpPr>
          <p:nvPr userDrawn="1"/>
        </p:nvCxnSpPr>
        <p:spPr>
          <a:xfrm flipH="1">
            <a:off x="1045959" y="2213783"/>
            <a:ext cx="2136" cy="1828800"/>
          </a:xfrm>
          <a:prstGeom prst="line">
            <a:avLst/>
          </a:prstGeom>
          <a:ln w="165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76CA14A6-0144-BC49-A8D4-C979D13258C0}"/>
              </a:ext>
            </a:extLst>
          </p:cNvPr>
          <p:cNvCxnSpPr>
            <a:cxnSpLocks/>
          </p:cNvCxnSpPr>
          <p:nvPr userDrawn="1"/>
        </p:nvCxnSpPr>
        <p:spPr>
          <a:xfrm flipH="1">
            <a:off x="6180493" y="2213783"/>
            <a:ext cx="11102" cy="1828800"/>
          </a:xfrm>
          <a:prstGeom prst="line">
            <a:avLst/>
          </a:prstGeom>
          <a:ln w="165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A582FC2-A135-5743-B9C0-6AC7225B42E1}"/>
              </a:ext>
            </a:extLst>
          </p:cNvPr>
          <p:cNvCxnSpPr>
            <a:cxnSpLocks/>
          </p:cNvCxnSpPr>
          <p:nvPr userDrawn="1"/>
        </p:nvCxnSpPr>
        <p:spPr>
          <a:xfrm flipH="1">
            <a:off x="8745623" y="3904712"/>
            <a:ext cx="2136" cy="1828800"/>
          </a:xfrm>
          <a:prstGeom prst="line">
            <a:avLst/>
          </a:prstGeom>
          <a:ln w="165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77C43222-5868-0247-838F-58F4F6C8EE75}"/>
              </a:ext>
            </a:extLst>
          </p:cNvPr>
          <p:cNvCxnSpPr>
            <a:cxnSpLocks/>
          </p:cNvCxnSpPr>
          <p:nvPr userDrawn="1"/>
        </p:nvCxnSpPr>
        <p:spPr>
          <a:xfrm flipH="1">
            <a:off x="3611089" y="3895941"/>
            <a:ext cx="2136" cy="1828800"/>
          </a:xfrm>
          <a:prstGeom prst="line">
            <a:avLst/>
          </a:prstGeom>
          <a:ln w="165100">
            <a:solidFill>
              <a:schemeClr val="accent6"/>
            </a:solidFill>
          </a:ln>
        </p:spPr>
        <p:style>
          <a:lnRef idx="1">
            <a:schemeClr val="accent1"/>
          </a:lnRef>
          <a:fillRef idx="0">
            <a:schemeClr val="accent1"/>
          </a:fillRef>
          <a:effectRef idx="0">
            <a:schemeClr val="accent1"/>
          </a:effectRef>
          <a:fontRef idx="minor">
            <a:schemeClr val="tx1"/>
          </a:fontRef>
        </p:style>
      </p:cxnSp>
      <p:sp>
        <p:nvSpPr>
          <p:cNvPr id="30" name="Title 1">
            <a:extLst>
              <a:ext uri="{FF2B5EF4-FFF2-40B4-BE49-F238E27FC236}">
                <a16:creationId xmlns:a16="http://schemas.microsoft.com/office/drawing/2014/main" id="{46EEE005-F78A-9D4F-B159-964376C387DD}"/>
              </a:ext>
            </a:extLst>
          </p:cNvPr>
          <p:cNvSpPr>
            <a:spLocks noGrp="1"/>
          </p:cNvSpPr>
          <p:nvPr>
            <p:ph type="title"/>
          </p:nvPr>
        </p:nvSpPr>
        <p:spPr>
          <a:xfrm>
            <a:off x="964023" y="879063"/>
            <a:ext cx="4941477" cy="610863"/>
          </a:xfrm>
          <a:prstGeom prst="rect">
            <a:avLst/>
          </a:prstGeom>
        </p:spPr>
        <p:txBody>
          <a:bodyPr lIns="0" tIns="0" rIns="0" bIns="0" anchor="b" anchorCtr="0">
            <a:normAutofit/>
          </a:bodyPr>
          <a:lstStyle>
            <a:lvl1pPr>
              <a:defRPr sz="4400" b="1" i="0">
                <a:solidFill>
                  <a:schemeClr val="bg1"/>
                </a:solidFill>
                <a:latin typeface="+mj-lt"/>
              </a:defRPr>
            </a:lvl1pPr>
          </a:lstStyle>
          <a:p>
            <a:r>
              <a:rPr lang="en-US"/>
              <a:t>Click to edit Master title style</a:t>
            </a:r>
          </a:p>
        </p:txBody>
      </p:sp>
      <p:sp>
        <p:nvSpPr>
          <p:cNvPr id="96" name="Text Placeholder 29">
            <a:extLst>
              <a:ext uri="{FF2B5EF4-FFF2-40B4-BE49-F238E27FC236}">
                <a16:creationId xmlns:a16="http://schemas.microsoft.com/office/drawing/2014/main" id="{FC61536F-8EA7-5A48-AF76-8B0E251BD8CB}"/>
              </a:ext>
            </a:extLst>
          </p:cNvPr>
          <p:cNvSpPr>
            <a:spLocks noGrp="1"/>
          </p:cNvSpPr>
          <p:nvPr>
            <p:ph type="body" sz="quarter" idx="12"/>
          </p:nvPr>
        </p:nvSpPr>
        <p:spPr>
          <a:xfrm>
            <a:off x="1296955" y="2934856"/>
            <a:ext cx="2133600" cy="369332"/>
          </a:xfrm>
          <a:ln>
            <a:noFill/>
          </a:ln>
        </p:spPr>
        <p:txBody>
          <a:bodyPr lIns="0" tIns="0" rIns="0" bIns="0">
            <a:noAutofit/>
          </a:bodyPr>
          <a:lstStyle>
            <a:lvl1pPr marL="0" indent="0">
              <a:buNone/>
              <a:defRPr sz="14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97" name="Text Placeholder 29">
            <a:extLst>
              <a:ext uri="{FF2B5EF4-FFF2-40B4-BE49-F238E27FC236}">
                <a16:creationId xmlns:a16="http://schemas.microsoft.com/office/drawing/2014/main" id="{64FFD994-BD97-ED49-8607-286ECBB1CDA3}"/>
              </a:ext>
            </a:extLst>
          </p:cNvPr>
          <p:cNvSpPr>
            <a:spLocks noGrp="1"/>
          </p:cNvSpPr>
          <p:nvPr>
            <p:ph type="body" sz="quarter" idx="11"/>
          </p:nvPr>
        </p:nvSpPr>
        <p:spPr>
          <a:xfrm>
            <a:off x="1296955" y="2568686"/>
            <a:ext cx="2133600" cy="205837"/>
          </a:xfrm>
          <a:ln>
            <a:noFill/>
          </a:ln>
        </p:spPr>
        <p:txBody>
          <a:bodyPr lIns="0" tIns="0" rIns="0" bIns="0">
            <a:noAutofit/>
          </a:bodyPr>
          <a:lstStyle>
            <a:lvl1pPr marL="0" indent="0">
              <a:spcBef>
                <a:spcPts val="400"/>
              </a:spcBef>
              <a:buNone/>
              <a:defRPr sz="1800" b="0" i="0" spc="0" baseline="0">
                <a:solidFill>
                  <a:schemeClr val="bg1"/>
                </a:solidFill>
                <a:latin typeface="+mj-lt"/>
              </a:defRPr>
            </a:lvl1pPr>
            <a:lvl2pPr>
              <a:defRPr sz="4000"/>
            </a:lvl2pPr>
            <a:lvl3pPr>
              <a:defRPr sz="4000"/>
            </a:lvl3pPr>
            <a:lvl4pPr>
              <a:defRPr sz="4000"/>
            </a:lvl4pPr>
            <a:lvl5pPr>
              <a:defRPr sz="4000"/>
            </a:lvl5pPr>
          </a:lstStyle>
          <a:p>
            <a:pPr lvl="0"/>
            <a:r>
              <a:rPr lang="en-US"/>
              <a:t>Click to edit Master text styles</a:t>
            </a:r>
          </a:p>
        </p:txBody>
      </p:sp>
      <p:sp>
        <p:nvSpPr>
          <p:cNvPr id="102" name="Text Placeholder 29">
            <a:extLst>
              <a:ext uri="{FF2B5EF4-FFF2-40B4-BE49-F238E27FC236}">
                <a16:creationId xmlns:a16="http://schemas.microsoft.com/office/drawing/2014/main" id="{D1ADE805-BFBC-ED47-B9CB-6CB2FF02E868}"/>
              </a:ext>
            </a:extLst>
          </p:cNvPr>
          <p:cNvSpPr>
            <a:spLocks noGrp="1"/>
          </p:cNvSpPr>
          <p:nvPr>
            <p:ph type="body" sz="quarter" idx="30"/>
          </p:nvPr>
        </p:nvSpPr>
        <p:spPr>
          <a:xfrm>
            <a:off x="3897799" y="5087328"/>
            <a:ext cx="2133600" cy="369332"/>
          </a:xfrm>
          <a:ln>
            <a:noFill/>
          </a:ln>
        </p:spPr>
        <p:txBody>
          <a:bodyPr lIns="0" tIns="0" rIns="0" bIns="0">
            <a:noAutofit/>
          </a:bodyPr>
          <a:lstStyle>
            <a:lvl1pPr marL="0" indent="0">
              <a:buNone/>
              <a:defRPr sz="14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103" name="Text Placeholder 29">
            <a:extLst>
              <a:ext uri="{FF2B5EF4-FFF2-40B4-BE49-F238E27FC236}">
                <a16:creationId xmlns:a16="http://schemas.microsoft.com/office/drawing/2014/main" id="{334A3589-641F-F547-891B-149579153B75}"/>
              </a:ext>
            </a:extLst>
          </p:cNvPr>
          <p:cNvSpPr>
            <a:spLocks noGrp="1"/>
          </p:cNvSpPr>
          <p:nvPr>
            <p:ph type="body" sz="quarter" idx="31"/>
          </p:nvPr>
        </p:nvSpPr>
        <p:spPr>
          <a:xfrm>
            <a:off x="3897799" y="4701908"/>
            <a:ext cx="2133600" cy="205837"/>
          </a:xfrm>
          <a:ln>
            <a:noFill/>
          </a:ln>
        </p:spPr>
        <p:txBody>
          <a:bodyPr vert="horz" lIns="0" tIns="0" rIns="0" bIns="0" rtlCol="0">
            <a:noAutofit/>
          </a:bodyPr>
          <a:lstStyle>
            <a:lvl1pPr marL="0" indent="0">
              <a:spcBef>
                <a:spcPts val="400"/>
              </a:spcBef>
              <a:buNone/>
              <a:defRPr lang="en-US" sz="1800" spc="0" baseline="0" dirty="0">
                <a:latin typeface="+mj-lt"/>
              </a:defRPr>
            </a:lvl1pPr>
            <a:lvl2pPr>
              <a:defRPr sz="4000"/>
            </a:lvl2pPr>
            <a:lvl3pPr>
              <a:defRPr sz="4000"/>
            </a:lvl3pPr>
            <a:lvl4pPr>
              <a:defRPr sz="4000"/>
            </a:lvl4pPr>
            <a:lvl5pPr>
              <a:defRPr sz="4000"/>
            </a:lvl5pPr>
          </a:lstStyle>
          <a:p>
            <a:pPr marL="0" lvl="0" indent="0">
              <a:spcBef>
                <a:spcPts val="400"/>
              </a:spcBef>
              <a:buNone/>
            </a:pPr>
            <a:r>
              <a:rPr lang="en-US"/>
              <a:t>Click to edit Master text styles</a:t>
            </a:r>
          </a:p>
        </p:txBody>
      </p:sp>
      <p:sp>
        <p:nvSpPr>
          <p:cNvPr id="106" name="Text Placeholder 29">
            <a:extLst>
              <a:ext uri="{FF2B5EF4-FFF2-40B4-BE49-F238E27FC236}">
                <a16:creationId xmlns:a16="http://schemas.microsoft.com/office/drawing/2014/main" id="{A63F8454-D12E-A641-ABD0-8977D3F5EC05}"/>
              </a:ext>
            </a:extLst>
          </p:cNvPr>
          <p:cNvSpPr>
            <a:spLocks noGrp="1"/>
          </p:cNvSpPr>
          <p:nvPr>
            <p:ph type="body" sz="quarter" idx="32"/>
          </p:nvPr>
        </p:nvSpPr>
        <p:spPr>
          <a:xfrm>
            <a:off x="9001711" y="5087328"/>
            <a:ext cx="2133600" cy="369332"/>
          </a:xfrm>
          <a:ln>
            <a:noFill/>
          </a:ln>
        </p:spPr>
        <p:txBody>
          <a:bodyPr lIns="0" tIns="0" rIns="0" bIns="0">
            <a:noAutofit/>
          </a:bodyPr>
          <a:lstStyle>
            <a:lvl1pPr marL="0" indent="0">
              <a:buNone/>
              <a:defRPr sz="14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107" name="Text Placeholder 29">
            <a:extLst>
              <a:ext uri="{FF2B5EF4-FFF2-40B4-BE49-F238E27FC236}">
                <a16:creationId xmlns:a16="http://schemas.microsoft.com/office/drawing/2014/main" id="{F35AA15D-DBAD-9840-8764-A5B6D486A234}"/>
              </a:ext>
            </a:extLst>
          </p:cNvPr>
          <p:cNvSpPr>
            <a:spLocks noGrp="1"/>
          </p:cNvSpPr>
          <p:nvPr>
            <p:ph type="body" sz="quarter" idx="33"/>
          </p:nvPr>
        </p:nvSpPr>
        <p:spPr>
          <a:xfrm>
            <a:off x="9001711" y="4701908"/>
            <a:ext cx="2133600" cy="205837"/>
          </a:xfrm>
          <a:ln>
            <a:noFill/>
          </a:ln>
        </p:spPr>
        <p:txBody>
          <a:bodyPr vert="horz" lIns="0" tIns="0" rIns="0" bIns="0" rtlCol="0">
            <a:noAutofit/>
          </a:bodyPr>
          <a:lstStyle>
            <a:lvl1pPr marL="0" indent="0">
              <a:spcBef>
                <a:spcPts val="400"/>
              </a:spcBef>
              <a:buNone/>
              <a:defRPr lang="en-US" sz="1800" spc="0" baseline="0" dirty="0">
                <a:latin typeface="+mj-lt"/>
              </a:defRPr>
            </a:lvl1pPr>
            <a:lvl2pPr>
              <a:defRPr sz="4000"/>
            </a:lvl2pPr>
            <a:lvl3pPr>
              <a:defRPr sz="4000"/>
            </a:lvl3pPr>
            <a:lvl4pPr>
              <a:defRPr sz="4000"/>
            </a:lvl4pPr>
            <a:lvl5pPr>
              <a:defRPr sz="4000"/>
            </a:lvl5pPr>
          </a:lstStyle>
          <a:p>
            <a:pPr marL="0" lvl="0" indent="0">
              <a:spcBef>
                <a:spcPts val="400"/>
              </a:spcBef>
              <a:buNone/>
            </a:pPr>
            <a:r>
              <a:rPr lang="en-US"/>
              <a:t>Click to edit Master text styles</a:t>
            </a:r>
          </a:p>
        </p:txBody>
      </p:sp>
      <p:sp>
        <p:nvSpPr>
          <p:cNvPr id="108" name="Text Placeholder 29">
            <a:extLst>
              <a:ext uri="{FF2B5EF4-FFF2-40B4-BE49-F238E27FC236}">
                <a16:creationId xmlns:a16="http://schemas.microsoft.com/office/drawing/2014/main" id="{8357CA0F-1A55-B145-8305-562F0DF22543}"/>
              </a:ext>
            </a:extLst>
          </p:cNvPr>
          <p:cNvSpPr>
            <a:spLocks noGrp="1"/>
          </p:cNvSpPr>
          <p:nvPr>
            <p:ph type="body" sz="quarter" idx="34"/>
          </p:nvPr>
        </p:nvSpPr>
        <p:spPr>
          <a:xfrm>
            <a:off x="6438143" y="2934856"/>
            <a:ext cx="2133600" cy="369332"/>
          </a:xfrm>
          <a:ln>
            <a:noFill/>
          </a:ln>
        </p:spPr>
        <p:txBody>
          <a:bodyPr lIns="0" tIns="0" rIns="0" bIns="0">
            <a:noAutofit/>
          </a:bodyPr>
          <a:lstStyle>
            <a:lvl1pPr marL="0" indent="0">
              <a:buNone/>
              <a:defRPr sz="14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109" name="Text Placeholder 29">
            <a:extLst>
              <a:ext uri="{FF2B5EF4-FFF2-40B4-BE49-F238E27FC236}">
                <a16:creationId xmlns:a16="http://schemas.microsoft.com/office/drawing/2014/main" id="{D6C49F6F-AF28-8942-8442-8F54A1DC388B}"/>
              </a:ext>
            </a:extLst>
          </p:cNvPr>
          <p:cNvSpPr>
            <a:spLocks noGrp="1"/>
          </p:cNvSpPr>
          <p:nvPr>
            <p:ph type="body" sz="quarter" idx="35"/>
          </p:nvPr>
        </p:nvSpPr>
        <p:spPr>
          <a:xfrm>
            <a:off x="6438143" y="2568686"/>
            <a:ext cx="2133600" cy="205837"/>
          </a:xfrm>
          <a:ln>
            <a:noFill/>
          </a:ln>
        </p:spPr>
        <p:txBody>
          <a:bodyPr lIns="0" tIns="0" rIns="0" bIns="0">
            <a:noAutofit/>
          </a:bodyPr>
          <a:lstStyle>
            <a:lvl1pPr marL="0" indent="0">
              <a:spcBef>
                <a:spcPts val="400"/>
              </a:spcBef>
              <a:buNone/>
              <a:defRPr sz="1800" b="0" i="0" spc="0" baseline="0">
                <a:solidFill>
                  <a:schemeClr val="bg1"/>
                </a:solidFill>
                <a:latin typeface="+mj-lt"/>
              </a:defRPr>
            </a:lvl1pPr>
            <a:lvl2pPr>
              <a:defRPr sz="4000"/>
            </a:lvl2pPr>
            <a:lvl3pPr>
              <a:defRPr sz="4000"/>
            </a:lvl3pPr>
            <a:lvl4pPr>
              <a:defRPr sz="4000"/>
            </a:lvl4pPr>
            <a:lvl5pPr>
              <a:defRPr sz="4000"/>
            </a:lvl5pPr>
          </a:lstStyle>
          <a:p>
            <a:pPr lvl="0"/>
            <a:r>
              <a:rPr lang="en-US"/>
              <a:t>Click to edit Master text styles</a:t>
            </a:r>
          </a:p>
        </p:txBody>
      </p:sp>
      <p:cxnSp>
        <p:nvCxnSpPr>
          <p:cNvPr id="8" name="Straight Connector 7">
            <a:extLst>
              <a:ext uri="{FF2B5EF4-FFF2-40B4-BE49-F238E27FC236}">
                <a16:creationId xmlns:a16="http://schemas.microsoft.com/office/drawing/2014/main" id="{4CE2724A-BCA1-604F-9D18-BF05746408C2}"/>
              </a:ext>
            </a:extLst>
          </p:cNvPr>
          <p:cNvCxnSpPr/>
          <p:nvPr userDrawn="1"/>
        </p:nvCxnSpPr>
        <p:spPr>
          <a:xfrm>
            <a:off x="967689" y="3968780"/>
            <a:ext cx="10275477" cy="0"/>
          </a:xfrm>
          <a:prstGeom prst="line">
            <a:avLst/>
          </a:prstGeom>
          <a:ln w="165100">
            <a:solidFill>
              <a:schemeClr val="accent3"/>
            </a:solidFill>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4923D7D1-A9CC-C34C-86FF-43B5C8978712}"/>
              </a:ext>
            </a:extLst>
          </p:cNvPr>
          <p:cNvSpPr/>
          <p:nvPr userDrawn="1"/>
        </p:nvSpPr>
        <p:spPr>
          <a:xfrm>
            <a:off x="964323" y="3883241"/>
            <a:ext cx="163271" cy="1632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6119FF13-13AB-3448-B24E-58E18B3CE2B6}"/>
              </a:ext>
            </a:extLst>
          </p:cNvPr>
          <p:cNvSpPr/>
          <p:nvPr userDrawn="1"/>
        </p:nvSpPr>
        <p:spPr>
          <a:xfrm>
            <a:off x="3531590" y="3892012"/>
            <a:ext cx="163271" cy="1632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22F8F982-870E-AE44-B0D3-B3313BC48DB7}"/>
              </a:ext>
            </a:extLst>
          </p:cNvPr>
          <p:cNvSpPr/>
          <p:nvPr userDrawn="1"/>
        </p:nvSpPr>
        <p:spPr>
          <a:xfrm>
            <a:off x="6098857" y="3883241"/>
            <a:ext cx="163271" cy="1632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C549A137-DB5E-9C40-8C0A-ED607212022C}"/>
              </a:ext>
            </a:extLst>
          </p:cNvPr>
          <p:cNvSpPr/>
          <p:nvPr userDrawn="1"/>
        </p:nvSpPr>
        <p:spPr>
          <a:xfrm>
            <a:off x="8666124" y="3892012"/>
            <a:ext cx="163271" cy="1632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Date Placeholder 1">
            <a:extLst>
              <a:ext uri="{FF2B5EF4-FFF2-40B4-BE49-F238E27FC236}">
                <a16:creationId xmlns:a16="http://schemas.microsoft.com/office/drawing/2014/main" id="{21DC2552-C347-4C3D-8C92-4A6981227C0E}"/>
              </a:ext>
            </a:extLst>
          </p:cNvPr>
          <p:cNvSpPr>
            <a:spLocks noGrp="1"/>
          </p:cNvSpPr>
          <p:nvPr>
            <p:ph type="dt" sz="half" idx="36"/>
          </p:nvPr>
        </p:nvSpPr>
        <p:spPr/>
        <p:txBody>
          <a:bodyPr/>
          <a:lstStyle/>
          <a:p>
            <a:fld id="{6FCA8E82-58CD-E045-8B98-B7A85B79B752}" type="datetime4">
              <a:rPr lang="en-US" smtClean="0"/>
              <a:pPr/>
              <a:t>May 10, 2023</a:t>
            </a:fld>
            <a:endParaRPr lang="en-US">
              <a:latin typeface="+mn-lt"/>
            </a:endParaRPr>
          </a:p>
        </p:txBody>
      </p:sp>
      <p:sp>
        <p:nvSpPr>
          <p:cNvPr id="3" name="Footer Placeholder 2">
            <a:extLst>
              <a:ext uri="{FF2B5EF4-FFF2-40B4-BE49-F238E27FC236}">
                <a16:creationId xmlns:a16="http://schemas.microsoft.com/office/drawing/2014/main" id="{A5B7C35C-F3E4-4522-8711-16E4F9052C2C}"/>
              </a:ext>
            </a:extLst>
          </p:cNvPr>
          <p:cNvSpPr>
            <a:spLocks noGrp="1"/>
          </p:cNvSpPr>
          <p:nvPr>
            <p:ph type="ftr" sz="quarter" idx="37"/>
          </p:nvPr>
        </p:nvSpPr>
        <p:spPr/>
        <p:txBody>
          <a:bodyPr/>
          <a:lstStyle/>
          <a:p>
            <a:r>
              <a:rPr lang="en-US"/>
              <a:t>Annual Review</a:t>
            </a:r>
            <a:endParaRPr lang="en-US" b="0"/>
          </a:p>
        </p:txBody>
      </p:sp>
      <p:sp>
        <p:nvSpPr>
          <p:cNvPr id="4" name="Slide Number Placeholder 3">
            <a:extLst>
              <a:ext uri="{FF2B5EF4-FFF2-40B4-BE49-F238E27FC236}">
                <a16:creationId xmlns:a16="http://schemas.microsoft.com/office/drawing/2014/main" id="{1F4D6BAD-56F4-42F1-A2B3-FDB73364FD40}"/>
              </a:ext>
            </a:extLst>
          </p:cNvPr>
          <p:cNvSpPr>
            <a:spLocks noGrp="1"/>
          </p:cNvSpPr>
          <p:nvPr>
            <p:ph type="sldNum" sz="quarter" idx="38"/>
          </p:nvPr>
        </p:nvSpPr>
        <p:spPr/>
        <p:txBody>
          <a:bodyPr/>
          <a:lstStyle/>
          <a:p>
            <a:fld id="{294A09A9-5501-47C1-A89A-A340965A2BE2}" type="slidenum">
              <a:rPr lang="en-US" smtClean="0"/>
              <a:pPr/>
              <a:t>‹#›</a:t>
            </a:fld>
            <a:endParaRPr lang="en-US">
              <a:latin typeface="+mn-lt"/>
            </a:endParaRPr>
          </a:p>
        </p:txBody>
      </p:sp>
    </p:spTree>
    <p:extLst>
      <p:ext uri="{BB962C8B-B14F-4D97-AF65-F5344CB8AC3E}">
        <p14:creationId xmlns:p14="http://schemas.microsoft.com/office/powerpoint/2010/main" val="298615523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600">
          <p15:clr>
            <a:srgbClr val="FBAE40"/>
          </p15:clr>
        </p15:guide>
        <p15:guide id="2" pos="7080" userDrawn="1">
          <p15:clr>
            <a:srgbClr val="FBAE40"/>
          </p15:clr>
        </p15:guide>
        <p15:guide id="3" pos="2880" userDrawn="1">
          <p15:clr>
            <a:srgbClr val="FBAE40"/>
          </p15:clr>
        </p15:guide>
        <p15:guide id="4" pos="5160" userDrawn="1">
          <p15:clr>
            <a:srgbClr val="FBAE40"/>
          </p15:clr>
        </p15:guide>
        <p15:guide id="5" pos="2520" userDrawn="1">
          <p15:clr>
            <a:srgbClr val="FBAE40"/>
          </p15:clr>
        </p15:guide>
        <p15:guide id="6" pos="4800" userDrawn="1">
          <p15:clr>
            <a:srgbClr val="FBAE40"/>
          </p15:clr>
        </p15:guide>
        <p15:guide id="7" orient="horz" pos="1224" userDrawn="1">
          <p15:clr>
            <a:srgbClr val="FBAE40"/>
          </p15:clr>
        </p15:guide>
        <p15:guide id="8" orient="horz" pos="3768" userDrawn="1">
          <p15:clr>
            <a:srgbClr val="FBAE40"/>
          </p15:clr>
        </p15:guide>
        <p15:guide id="9" orient="horz" pos="552" userDrawn="1">
          <p15:clr>
            <a:srgbClr val="FBAE40"/>
          </p15:clr>
        </p15:guide>
        <p15:guide id="10" orient="horz" pos="1512" userDrawn="1">
          <p15:clr>
            <a:srgbClr val="FBAE40"/>
          </p15:clr>
        </p15:guide>
        <p15:guide id="11" orient="horz" pos="2832"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EED84C6-50E6-6C43-8031-AFF6268E0C06}"/>
              </a:ext>
            </a:extLst>
          </p:cNvPr>
          <p:cNvSpPr>
            <a:spLocks noGrp="1"/>
          </p:cNvSpPr>
          <p:nvPr>
            <p:ph type="body" idx="1"/>
          </p:nvPr>
        </p:nvSpPr>
        <p:spPr>
          <a:xfrm>
            <a:off x="971550" y="1825625"/>
            <a:ext cx="1038225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itle Placeholder 11">
            <a:extLst>
              <a:ext uri="{FF2B5EF4-FFF2-40B4-BE49-F238E27FC236}">
                <a16:creationId xmlns:a16="http://schemas.microsoft.com/office/drawing/2014/main" id="{D41FC0AE-253D-D242-9C88-017078F8A23A}"/>
              </a:ext>
            </a:extLst>
          </p:cNvPr>
          <p:cNvSpPr>
            <a:spLocks noGrp="1"/>
          </p:cNvSpPr>
          <p:nvPr>
            <p:ph type="title"/>
          </p:nvPr>
        </p:nvSpPr>
        <p:spPr>
          <a:xfrm>
            <a:off x="952500" y="365125"/>
            <a:ext cx="10401300" cy="1325563"/>
          </a:xfrm>
          <a:prstGeom prst="rect">
            <a:avLst/>
          </a:prstGeom>
        </p:spPr>
        <p:txBody>
          <a:bodyPr vert="horz" lIns="91440" tIns="45720" rIns="91440" bIns="45720" rtlCol="0" anchor="ctr">
            <a:normAutofit/>
          </a:bodyPr>
          <a:lstStyle/>
          <a:p>
            <a:r>
              <a:rPr lang="en-US"/>
              <a:t>Click to edit Master title style</a:t>
            </a:r>
          </a:p>
        </p:txBody>
      </p:sp>
      <p:sp>
        <p:nvSpPr>
          <p:cNvPr id="30" name="Date Placeholder 3">
            <a:extLst>
              <a:ext uri="{FF2B5EF4-FFF2-40B4-BE49-F238E27FC236}">
                <a16:creationId xmlns:a16="http://schemas.microsoft.com/office/drawing/2014/main" id="{EF47083A-6D76-4B4D-87CA-E08E212F781D}"/>
              </a:ext>
            </a:extLst>
          </p:cNvPr>
          <p:cNvSpPr>
            <a:spLocks noGrp="1"/>
          </p:cNvSpPr>
          <p:nvPr>
            <p:ph type="dt" sz="half" idx="2"/>
          </p:nvPr>
        </p:nvSpPr>
        <p:spPr>
          <a:xfrm>
            <a:off x="2992120" y="6332220"/>
            <a:ext cx="1313180" cy="247651"/>
          </a:xfrm>
          <a:prstGeom prst="rect">
            <a:avLst/>
          </a:prstGeom>
        </p:spPr>
        <p:txBody>
          <a:bodyPr vert="horz" lIns="0" tIns="0" rIns="0" bIns="0" rtlCol="0" anchor="t" anchorCtr="0"/>
          <a:lstStyle>
            <a:lvl1pPr algn="l">
              <a:defRPr sz="1100" b="0" i="0">
                <a:solidFill>
                  <a:schemeClr val="bg1"/>
                </a:solidFill>
                <a:latin typeface="+mn-lt"/>
              </a:defRPr>
            </a:lvl1pPr>
          </a:lstStyle>
          <a:p>
            <a:fld id="{6FCA8E82-58CD-E045-8B98-B7A85B79B752}" type="datetime4">
              <a:rPr lang="en-US" smtClean="0"/>
              <a:pPr/>
              <a:t>May 10, 2023</a:t>
            </a:fld>
            <a:endParaRPr lang="en-US">
              <a:latin typeface="+mn-lt"/>
            </a:endParaRPr>
          </a:p>
        </p:txBody>
      </p:sp>
      <p:sp>
        <p:nvSpPr>
          <p:cNvPr id="31" name="Footer Placeholder 4">
            <a:extLst>
              <a:ext uri="{FF2B5EF4-FFF2-40B4-BE49-F238E27FC236}">
                <a16:creationId xmlns:a16="http://schemas.microsoft.com/office/drawing/2014/main" id="{C9955F1C-C0B1-BA44-8905-6991FA0D1EF3}"/>
              </a:ext>
            </a:extLst>
          </p:cNvPr>
          <p:cNvSpPr>
            <a:spLocks noGrp="1"/>
          </p:cNvSpPr>
          <p:nvPr>
            <p:ph type="ftr" sz="quarter" idx="3"/>
          </p:nvPr>
        </p:nvSpPr>
        <p:spPr>
          <a:xfrm>
            <a:off x="1494790" y="6332220"/>
            <a:ext cx="1497330" cy="247651"/>
          </a:xfrm>
          <a:prstGeom prst="rect">
            <a:avLst/>
          </a:prstGeom>
        </p:spPr>
        <p:txBody>
          <a:bodyPr vert="horz" lIns="0" tIns="0" rIns="0" bIns="0" rtlCol="0" anchor="t" anchorCtr="0"/>
          <a:lstStyle>
            <a:lvl1pPr algn="l">
              <a:defRPr sz="1100" b="0" i="0">
                <a:solidFill>
                  <a:schemeClr val="bg1"/>
                </a:solidFill>
                <a:latin typeface="+mj-lt"/>
              </a:defRPr>
            </a:lvl1pPr>
          </a:lstStyle>
          <a:p>
            <a:r>
              <a:rPr lang="en-US"/>
              <a:t>Annual Review</a:t>
            </a:r>
            <a:endParaRPr lang="en-US" b="0"/>
          </a:p>
        </p:txBody>
      </p:sp>
      <p:sp>
        <p:nvSpPr>
          <p:cNvPr id="32" name="Slide Number Placeholder 5">
            <a:extLst>
              <a:ext uri="{FF2B5EF4-FFF2-40B4-BE49-F238E27FC236}">
                <a16:creationId xmlns:a16="http://schemas.microsoft.com/office/drawing/2014/main" id="{C8ADA0DF-3751-9A48-8A21-59F01C782D7C}"/>
              </a:ext>
            </a:extLst>
          </p:cNvPr>
          <p:cNvSpPr>
            <a:spLocks noGrp="1"/>
          </p:cNvSpPr>
          <p:nvPr>
            <p:ph type="sldNum" sz="quarter" idx="4"/>
          </p:nvPr>
        </p:nvSpPr>
        <p:spPr>
          <a:xfrm>
            <a:off x="971550" y="6332220"/>
            <a:ext cx="523240" cy="247651"/>
          </a:xfrm>
          <a:prstGeom prst="rect">
            <a:avLst/>
          </a:prstGeom>
        </p:spPr>
        <p:txBody>
          <a:bodyPr vert="horz" lIns="0" tIns="0" rIns="0" bIns="0" rtlCol="0" anchor="t" anchorCtr="0"/>
          <a:lstStyle>
            <a:lvl1pPr algn="l">
              <a:defRPr sz="1100" b="0" i="0">
                <a:solidFill>
                  <a:schemeClr val="bg1"/>
                </a:solidFill>
                <a:latin typeface="+mn-lt"/>
              </a:defRPr>
            </a:lvl1pPr>
          </a:lstStyle>
          <a:p>
            <a:fld id="{294A09A9-5501-47C1-A89A-A340965A2BE2}" type="slidenum">
              <a:rPr lang="en-US" smtClean="0"/>
              <a:pPr/>
              <a:t>‹#›</a:t>
            </a:fld>
            <a:endParaRPr lang="en-US">
              <a:latin typeface="+mn-lt"/>
            </a:endParaRPr>
          </a:p>
        </p:txBody>
      </p:sp>
    </p:spTree>
    <p:extLst>
      <p:ext uri="{BB962C8B-B14F-4D97-AF65-F5344CB8AC3E}">
        <p14:creationId xmlns:p14="http://schemas.microsoft.com/office/powerpoint/2010/main" val="3515892240"/>
      </p:ext>
    </p:extLst>
  </p:cSld>
  <p:clrMap bg1="dk1" tx1="lt1" bg2="dk2" tx2="lt2" accent1="accent1" accent2="accent2" accent3="accent3" accent4="accent4" accent5="accent5" accent6="accent6" hlink="hlink" folHlink="folHlink"/>
  <p:sldLayoutIdLst>
    <p:sldLayoutId id="2147483659" r:id="rId1"/>
    <p:sldLayoutId id="2147483693" r:id="rId2"/>
    <p:sldLayoutId id="2147483671" r:id="rId3"/>
    <p:sldLayoutId id="2147483672" r:id="rId4"/>
    <p:sldLayoutId id="2147483673" r:id="rId5"/>
    <p:sldLayoutId id="2147483684" r:id="rId6"/>
    <p:sldLayoutId id="2147483675" r:id="rId7"/>
    <p:sldLayoutId id="2147483676" r:id="rId8"/>
    <p:sldLayoutId id="2147483677" r:id="rId9"/>
    <p:sldLayoutId id="2147483685" r:id="rId10"/>
    <p:sldLayoutId id="2147483688" r:id="rId11"/>
    <p:sldLayoutId id="2147483692" r:id="rId12"/>
    <p:sldLayoutId id="2147483682" r:id="rId13"/>
  </p:sldLayoutIdLst>
  <p:hf hdr="0"/>
  <p:txStyles>
    <p:titleStyle>
      <a:lvl1pPr algn="l" defTabSz="914400" rtl="0" eaLnBrk="1" latinLnBrk="0" hangingPunct="1">
        <a:lnSpc>
          <a:spcPct val="90000"/>
        </a:lnSpc>
        <a:spcBef>
          <a:spcPct val="0"/>
        </a:spcBef>
        <a:buNone/>
        <a:defRPr sz="4400" b="1" i="0" kern="1200" spc="100" baseline="0">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A4A3A4"/>
          </p15:clr>
        </p15:guide>
        <p15:guide id="2" pos="3840">
          <p15:clr>
            <a:srgbClr val="A4A3A4"/>
          </p15:clr>
        </p15:guide>
        <p15:guide id="3" pos="240">
          <p15:clr>
            <a:srgbClr val="547EBF"/>
          </p15:clr>
        </p15:guide>
        <p15:guide id="4" orient="horz" pos="240">
          <p15:clr>
            <a:srgbClr val="547EBF"/>
          </p15:clr>
        </p15:guide>
        <p15:guide id="5" pos="7440">
          <p15:clr>
            <a:srgbClr val="547EBF"/>
          </p15:clr>
        </p15:guide>
        <p15:guide id="6" orient="horz" pos="4080">
          <p15:clr>
            <a:srgbClr val="547EBF"/>
          </p15:clr>
        </p15:guide>
        <p15:guide id="7" pos="600" userDrawn="1">
          <p15:clr>
            <a:srgbClr val="547EBF"/>
          </p15:clr>
        </p15:guide>
        <p15:guide id="8" pos="3720">
          <p15:clr>
            <a:srgbClr val="547EBF"/>
          </p15:clr>
        </p15:guide>
        <p15:guide id="9" pos="2112">
          <p15:clr>
            <a:srgbClr val="547EBF"/>
          </p15:clr>
        </p15:guide>
        <p15:guide id="10" pos="1848">
          <p15:clr>
            <a:srgbClr val="547EBF"/>
          </p15:clr>
        </p15:guide>
        <p15:guide id="11" pos="5568">
          <p15:clr>
            <a:srgbClr val="547EBF"/>
          </p15:clr>
        </p15:guide>
        <p15:guide id="12" pos="5832">
          <p15:clr>
            <a:srgbClr val="547EBF"/>
          </p15:clr>
        </p15:guide>
        <p15:guide id="13" pos="4968">
          <p15:clr>
            <a:srgbClr val="9FCC3B"/>
          </p15:clr>
        </p15:guide>
        <p15:guide id="14" pos="5208">
          <p15:clr>
            <a:srgbClr val="9FCC3B"/>
          </p15:clr>
        </p15:guide>
        <p15:guide id="15" pos="2712">
          <p15:clr>
            <a:srgbClr val="9FCC3B"/>
          </p15:clr>
        </p15:guide>
        <p15:guide id="16" pos="2472">
          <p15:clr>
            <a:srgbClr val="9FCC3B"/>
          </p15:clr>
        </p15:guide>
        <p15:guide id="17" pos="394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hyperlink" Target="https://d3-graph-gallery.com/heatmap" TargetMode="External"/><Relationship Id="rId2" Type="http://schemas.openxmlformats.org/officeDocument/2006/relationships/hyperlink" Target="https://github.com/sgratzl/d3tutorial/blob/main/examples/barchart06_animation.html" TargetMode="External"/><Relationship Id="rId1" Type="http://schemas.openxmlformats.org/officeDocument/2006/relationships/slideLayout" Target="../slideLayouts/slideLayout12.xml"/><Relationship Id="rId6" Type="http://schemas.openxmlformats.org/officeDocument/2006/relationships/hyperlink" Target="https://www.kaggle.com/datasets/andradaolteanu/kaggle-data-science-survey-20172021" TargetMode="External"/><Relationship Id="rId5" Type="http://schemas.openxmlformats.org/officeDocument/2006/relationships/hyperlink" Target="https://www.kaggle.com/kaggle-survey-2021" TargetMode="External"/><Relationship Id="rId4" Type="http://schemas.openxmlformats.org/officeDocument/2006/relationships/hyperlink" Target="http://www.kaggle.com" TargetMode="External"/></Relationships>
</file>

<file path=ppt/slides/_rels/slide19.xml.rels><?xml version="1.0" encoding="UTF-8" standalone="yes"?>
<Relationships xmlns="http://schemas.openxmlformats.org/package/2006/relationships"><Relationship Id="rId3" Type="http://schemas.openxmlformats.org/officeDocument/2006/relationships/hyperlink" Target="https://d3-graph-gallery.com/graph/network_basic.html" TargetMode="External"/><Relationship Id="rId2" Type="http://schemas.openxmlformats.org/officeDocument/2006/relationships/hyperlink" Target="https://www.kaggle.com/code/zhuang58/tool-network-analysis-and-global-distribution" TargetMode="External"/><Relationship Id="rId1" Type="http://schemas.openxmlformats.org/officeDocument/2006/relationships/slideLayout" Target="../slideLayouts/slideLayout12.xml"/><Relationship Id="rId4" Type="http://schemas.openxmlformats.org/officeDocument/2006/relationships/hyperlink" Target="https://towardsdatascience.com/network-graph-with-d3js-on-canvas-b90f275dfaa6"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8.xml"/><Relationship Id="rId6" Type="http://schemas.openxmlformats.org/officeDocument/2006/relationships/image" Target="../media/image4.png"/><Relationship Id="rId5" Type="http://schemas.openxmlformats.org/officeDocument/2006/relationships/image" Target="../media/image3.jpeg"/><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3" Type="http://schemas.openxmlformats.org/officeDocument/2006/relationships/hyperlink" Target="https://www.kaggle.com/datasets/andradaolteanu/kaggle-data-science-survey-20172021" TargetMode="External"/><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12.xml"/><Relationship Id="rId5" Type="http://schemas.openxmlformats.org/officeDocument/2006/relationships/image" Target="../media/image7.jpeg"/><Relationship Id="rId4" Type="http://schemas.openxmlformats.org/officeDocument/2006/relationships/image" Target="../media/image6.jpeg"/></Relationships>
</file>

<file path=ppt/slides/_rels/slide8.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slides/_rels/slide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5.xml"/><Relationship Id="rId1" Type="http://schemas.openxmlformats.org/officeDocument/2006/relationships/slideLayout" Target="../slideLayouts/slideLayout4.xml"/><Relationship Id="rId5" Type="http://schemas.openxmlformats.org/officeDocument/2006/relationships/hyperlink" Target="../Element%201/Web%20Solution%20Files/index.html" TargetMode="Externa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3E168C-8042-5B4E-A5A4-A5BF693AE2D6}"/>
              </a:ext>
            </a:extLst>
          </p:cNvPr>
          <p:cNvSpPr>
            <a:spLocks noGrp="1"/>
          </p:cNvSpPr>
          <p:nvPr>
            <p:ph type="ctrTitle"/>
          </p:nvPr>
        </p:nvSpPr>
        <p:spPr>
          <a:xfrm>
            <a:off x="6367054" y="2116182"/>
            <a:ext cx="5491571" cy="1514019"/>
          </a:xfrm>
        </p:spPr>
        <p:txBody>
          <a:bodyPr/>
          <a:lstStyle/>
          <a:p>
            <a:r>
              <a:rPr lang="en-US" sz="4000" dirty="0"/>
              <a:t>From Numbers to Narratives: Exploring Stories Through Interactive </a:t>
            </a:r>
            <a:r>
              <a:rPr lang="en-US" sz="4000" dirty="0" err="1"/>
              <a:t>Visualisation</a:t>
            </a:r>
            <a:r>
              <a:rPr lang="en-US" sz="4000" dirty="0"/>
              <a:t> </a:t>
            </a:r>
          </a:p>
        </p:txBody>
      </p:sp>
      <p:sp>
        <p:nvSpPr>
          <p:cNvPr id="3" name="Text Placeholder 2">
            <a:extLst>
              <a:ext uri="{FF2B5EF4-FFF2-40B4-BE49-F238E27FC236}">
                <a16:creationId xmlns:a16="http://schemas.microsoft.com/office/drawing/2014/main" id="{F18E61D8-31A3-2D45-8E25-CBE846E26E1C}"/>
              </a:ext>
            </a:extLst>
          </p:cNvPr>
          <p:cNvSpPr>
            <a:spLocks noGrp="1"/>
          </p:cNvSpPr>
          <p:nvPr>
            <p:ph type="body" sz="quarter" idx="11"/>
          </p:nvPr>
        </p:nvSpPr>
        <p:spPr>
          <a:xfrm>
            <a:off x="6367055" y="4549553"/>
            <a:ext cx="5491570" cy="953337"/>
          </a:xfrm>
        </p:spPr>
        <p:txBody>
          <a:bodyPr vert="horz" lIns="0" tIns="0" rIns="0" bIns="0" rtlCol="0" anchor="t">
            <a:noAutofit/>
          </a:bodyPr>
          <a:lstStyle/>
          <a:p>
            <a:r>
              <a:rPr lang="en-US" dirty="0">
                <a:solidFill>
                  <a:schemeClr val="tx2">
                    <a:lumMod val="25000"/>
                  </a:schemeClr>
                </a:solidFill>
                <a:latin typeface="+mj-lt"/>
              </a:rPr>
              <a:t>Jennifer Wilson (C2885984)</a:t>
            </a:r>
          </a:p>
          <a:p>
            <a:r>
              <a:rPr lang="en-US" dirty="0" err="1">
                <a:solidFill>
                  <a:schemeClr val="tx2">
                    <a:lumMod val="25000"/>
                  </a:schemeClr>
                </a:solidFill>
                <a:latin typeface="Franklin Gothic Demi"/>
              </a:rPr>
              <a:t>Khinsa</a:t>
            </a:r>
            <a:r>
              <a:rPr lang="en-US" dirty="0">
                <a:solidFill>
                  <a:schemeClr val="tx2">
                    <a:lumMod val="25000"/>
                  </a:schemeClr>
                </a:solidFill>
                <a:latin typeface="Franklin Gothic Demi"/>
              </a:rPr>
              <a:t> Fairuz </a:t>
            </a:r>
            <a:r>
              <a:rPr lang="en-US" dirty="0" err="1">
                <a:solidFill>
                  <a:schemeClr val="tx2">
                    <a:lumMod val="25000"/>
                  </a:schemeClr>
                </a:solidFill>
                <a:latin typeface="Franklin Gothic Demi"/>
              </a:rPr>
              <a:t>Zahirah</a:t>
            </a:r>
            <a:r>
              <a:rPr lang="en-US" dirty="0">
                <a:solidFill>
                  <a:schemeClr val="tx2">
                    <a:lumMod val="25000"/>
                  </a:schemeClr>
                </a:solidFill>
                <a:latin typeface="Franklin Gothic Demi"/>
              </a:rPr>
              <a:t> (C2357551)</a:t>
            </a:r>
          </a:p>
          <a:p>
            <a:r>
              <a:rPr lang="en-US" dirty="0">
                <a:solidFill>
                  <a:schemeClr val="tx2">
                    <a:lumMod val="25000"/>
                  </a:schemeClr>
                </a:solidFill>
                <a:latin typeface="Franklin Gothic Demi"/>
              </a:rPr>
              <a:t>Richard </a:t>
            </a:r>
            <a:r>
              <a:rPr lang="en-US">
                <a:solidFill>
                  <a:schemeClr val="tx2">
                    <a:lumMod val="25000"/>
                  </a:schemeClr>
                </a:solidFill>
                <a:latin typeface="Franklin Gothic Demi"/>
              </a:rPr>
              <a:t>Agbomire</a:t>
            </a:r>
            <a:r>
              <a:rPr lang="en-US" dirty="0">
                <a:solidFill>
                  <a:schemeClr val="tx2">
                    <a:lumMod val="25000"/>
                  </a:schemeClr>
                </a:solidFill>
                <a:latin typeface="Franklin Gothic Demi"/>
              </a:rPr>
              <a:t> </a:t>
            </a:r>
            <a:r>
              <a:rPr lang="en-US">
                <a:solidFill>
                  <a:schemeClr val="tx2">
                    <a:lumMod val="25000"/>
                  </a:schemeClr>
                </a:solidFill>
                <a:latin typeface="Franklin Gothic Demi"/>
              </a:rPr>
              <a:t>Aviomoh</a:t>
            </a:r>
            <a:r>
              <a:rPr lang="en-US">
                <a:ea typeface="+mn-lt"/>
                <a:cs typeface="+mn-lt"/>
              </a:rPr>
              <a:t> </a:t>
            </a:r>
            <a:r>
              <a:rPr lang="en-US">
                <a:solidFill>
                  <a:schemeClr val="tx2">
                    <a:lumMod val="25000"/>
                  </a:schemeClr>
                </a:solidFill>
                <a:latin typeface="Franklin Gothic Demi"/>
              </a:rPr>
              <a:t>(A0407193)</a:t>
            </a:r>
          </a:p>
          <a:p>
            <a:r>
              <a:rPr lang="en-US" dirty="0">
                <a:solidFill>
                  <a:schemeClr val="tx2">
                    <a:lumMod val="25000"/>
                  </a:schemeClr>
                </a:solidFill>
                <a:latin typeface="Franklin Gothic Demi"/>
              </a:rPr>
              <a:t>Georgia </a:t>
            </a:r>
            <a:r>
              <a:rPr lang="en-US" dirty="0" err="1">
                <a:solidFill>
                  <a:schemeClr val="tx2">
                    <a:lumMod val="25000"/>
                  </a:schemeClr>
                </a:solidFill>
                <a:latin typeface="Franklin Gothic Demi"/>
              </a:rPr>
              <a:t>Sarmalli</a:t>
            </a:r>
            <a:r>
              <a:rPr lang="en-US" dirty="0">
                <a:solidFill>
                  <a:schemeClr val="tx2">
                    <a:lumMod val="25000"/>
                  </a:schemeClr>
                </a:solidFill>
                <a:latin typeface="Franklin Gothic Demi"/>
              </a:rPr>
              <a:t> (B1509573)</a:t>
            </a:r>
          </a:p>
        </p:txBody>
      </p:sp>
    </p:spTree>
    <p:extLst>
      <p:ext uri="{BB962C8B-B14F-4D97-AF65-F5344CB8AC3E}">
        <p14:creationId xmlns:p14="http://schemas.microsoft.com/office/powerpoint/2010/main" val="29609507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792DABE-3ADF-7C2B-730A-E15B72EC24CF}"/>
              </a:ext>
            </a:extLst>
          </p:cNvPr>
          <p:cNvSpPr>
            <a:spLocks noGrp="1" noRot="1" noMove="1" noResize="1" noEditPoints="1" noAdjustHandles="1" noChangeArrowheads="1" noChangeShapeType="1"/>
          </p:cNvSpPr>
          <p:nvPr/>
        </p:nvSpPr>
        <p:spPr>
          <a:xfrm>
            <a:off x="0" y="0"/>
            <a:ext cx="12192000" cy="690308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8C122DF8-59D4-D94D-8ED9-F2F319899DBF}"/>
              </a:ext>
            </a:extLst>
          </p:cNvPr>
          <p:cNvSpPr>
            <a:spLocks noGrp="1"/>
          </p:cNvSpPr>
          <p:nvPr>
            <p:ph type="title"/>
          </p:nvPr>
        </p:nvSpPr>
        <p:spPr>
          <a:xfrm>
            <a:off x="954616" y="540396"/>
            <a:ext cx="8941977" cy="610863"/>
          </a:xfrm>
        </p:spPr>
        <p:txBody>
          <a:bodyPr/>
          <a:lstStyle/>
          <a:p>
            <a:r>
              <a:rPr lang="en-US" dirty="0"/>
              <a:t>Popular Programming Languages</a:t>
            </a:r>
          </a:p>
        </p:txBody>
      </p:sp>
      <p:sp>
        <p:nvSpPr>
          <p:cNvPr id="45" name="Text Placeholder 44">
            <a:extLst>
              <a:ext uri="{FF2B5EF4-FFF2-40B4-BE49-F238E27FC236}">
                <a16:creationId xmlns:a16="http://schemas.microsoft.com/office/drawing/2014/main" id="{803A1E73-C790-447A-974F-B3ADB50149F7}"/>
              </a:ext>
            </a:extLst>
          </p:cNvPr>
          <p:cNvSpPr>
            <a:spLocks noGrp="1"/>
          </p:cNvSpPr>
          <p:nvPr>
            <p:ph type="body" sz="quarter" idx="12"/>
          </p:nvPr>
        </p:nvSpPr>
        <p:spPr>
          <a:xfrm>
            <a:off x="894991" y="1400462"/>
            <a:ext cx="10040620" cy="315915"/>
          </a:xfrm>
        </p:spPr>
        <p:txBody>
          <a:bodyPr/>
          <a:lstStyle/>
          <a:p>
            <a:r>
              <a:rPr lang="en-US"/>
              <a:t>Chart Choice</a:t>
            </a:r>
          </a:p>
        </p:txBody>
      </p:sp>
      <p:sp>
        <p:nvSpPr>
          <p:cNvPr id="44" name="Text Placeholder 43">
            <a:extLst>
              <a:ext uri="{FF2B5EF4-FFF2-40B4-BE49-F238E27FC236}">
                <a16:creationId xmlns:a16="http://schemas.microsoft.com/office/drawing/2014/main" id="{906E4DF9-127F-4650-8BAA-2521A37885B0}"/>
              </a:ext>
            </a:extLst>
          </p:cNvPr>
          <p:cNvSpPr>
            <a:spLocks noGrp="1"/>
          </p:cNvSpPr>
          <p:nvPr>
            <p:ph type="body" sz="quarter" idx="10"/>
          </p:nvPr>
        </p:nvSpPr>
        <p:spPr>
          <a:xfrm>
            <a:off x="894991" y="1799588"/>
            <a:ext cx="6316886" cy="1048771"/>
          </a:xfrm>
        </p:spPr>
        <p:txBody>
          <a:bodyPr vert="horz" lIns="91440" tIns="45720" rIns="91440" bIns="45720" rtlCol="0" anchor="t">
            <a:noAutofit/>
          </a:bodyPr>
          <a:lstStyle/>
          <a:p>
            <a:pPr marL="285750" indent="-285750">
              <a:buChar char="•"/>
            </a:pPr>
            <a:r>
              <a:rPr lang="en-US" dirty="0"/>
              <a:t>Network chart showing the connection between popular programing languages</a:t>
            </a:r>
          </a:p>
          <a:p>
            <a:pPr marL="285750" indent="-285750">
              <a:buChar char="•"/>
            </a:pPr>
            <a:r>
              <a:rPr lang="en-US" dirty="0"/>
              <a:t>It provides multiple insights from a single chart, enabling the audience  to make more informed decisions.</a:t>
            </a:r>
          </a:p>
          <a:p>
            <a:pPr marL="285750" indent="-285750">
              <a:buChar char="•"/>
            </a:pPr>
            <a:endParaRPr lang="en-US" dirty="0"/>
          </a:p>
          <a:p>
            <a:endParaRPr lang="en-US" dirty="0"/>
          </a:p>
        </p:txBody>
      </p:sp>
      <p:sp>
        <p:nvSpPr>
          <p:cNvPr id="47" name="Text Placeholder 46">
            <a:extLst>
              <a:ext uri="{FF2B5EF4-FFF2-40B4-BE49-F238E27FC236}">
                <a16:creationId xmlns:a16="http://schemas.microsoft.com/office/drawing/2014/main" id="{DDA232CE-EB44-41DD-920C-AEDD5C33D2A5}"/>
              </a:ext>
            </a:extLst>
          </p:cNvPr>
          <p:cNvSpPr>
            <a:spLocks noGrp="1"/>
          </p:cNvSpPr>
          <p:nvPr>
            <p:ph type="body" sz="quarter" idx="14"/>
          </p:nvPr>
        </p:nvSpPr>
        <p:spPr>
          <a:xfrm>
            <a:off x="896145" y="2967025"/>
            <a:ext cx="10040620" cy="315915"/>
          </a:xfrm>
        </p:spPr>
        <p:txBody>
          <a:bodyPr vert="horz" lIns="91440" tIns="45720" rIns="91440" bIns="45720" rtlCol="0" anchor="t">
            <a:noAutofit/>
          </a:bodyPr>
          <a:lstStyle/>
          <a:p>
            <a:r>
              <a:rPr lang="en-US"/>
              <a:t>Design Choices</a:t>
            </a:r>
          </a:p>
        </p:txBody>
      </p:sp>
      <p:sp>
        <p:nvSpPr>
          <p:cNvPr id="46" name="Text Placeholder 45">
            <a:extLst>
              <a:ext uri="{FF2B5EF4-FFF2-40B4-BE49-F238E27FC236}">
                <a16:creationId xmlns:a16="http://schemas.microsoft.com/office/drawing/2014/main" id="{A09D80D2-95FB-43C6-96F8-7EF7737C28BA}"/>
              </a:ext>
            </a:extLst>
          </p:cNvPr>
          <p:cNvSpPr>
            <a:spLocks noGrp="1"/>
          </p:cNvSpPr>
          <p:nvPr>
            <p:ph type="body" sz="quarter" idx="13"/>
          </p:nvPr>
        </p:nvSpPr>
        <p:spPr>
          <a:xfrm>
            <a:off x="896145" y="3347869"/>
            <a:ext cx="6690696" cy="1096829"/>
          </a:xfrm>
        </p:spPr>
        <p:txBody>
          <a:bodyPr vert="horz" lIns="91440" tIns="45720" rIns="91440" bIns="45720" rtlCol="0" anchor="t">
            <a:noAutofit/>
          </a:bodyPr>
          <a:lstStyle/>
          <a:p>
            <a:pPr marL="285750" indent="-285750">
              <a:buChar char="•"/>
            </a:pPr>
            <a:r>
              <a:rPr lang="en-US"/>
              <a:t>Python is used as the reference point for the chart and the number of links are reduced to make the chart less ambiguous</a:t>
            </a:r>
          </a:p>
          <a:p>
            <a:pPr marL="285750" indent="-285750">
              <a:buChar char="•"/>
            </a:pPr>
            <a:r>
              <a:rPr lang="en-US"/>
              <a:t>Varying the thickness of the links and the size of the nodes based on the number of users. Complementary colors are used for the nodes while contrasting colours are used for the hover effects</a:t>
            </a:r>
          </a:p>
          <a:p>
            <a:pPr marL="285750" indent="-285750">
              <a:buChar char="•"/>
            </a:pPr>
            <a:endParaRPr lang="en-US"/>
          </a:p>
          <a:p>
            <a:pPr marL="285750" indent="-285750">
              <a:buChar char="•"/>
            </a:pPr>
            <a:endParaRPr lang="en-US"/>
          </a:p>
        </p:txBody>
      </p:sp>
      <p:sp>
        <p:nvSpPr>
          <p:cNvPr id="49" name="Text Placeholder 48">
            <a:extLst>
              <a:ext uri="{FF2B5EF4-FFF2-40B4-BE49-F238E27FC236}">
                <a16:creationId xmlns:a16="http://schemas.microsoft.com/office/drawing/2014/main" id="{ED796758-F31D-4250-A439-D6DE9523C88B}"/>
              </a:ext>
            </a:extLst>
          </p:cNvPr>
          <p:cNvSpPr>
            <a:spLocks noGrp="1"/>
          </p:cNvSpPr>
          <p:nvPr>
            <p:ph type="body" sz="quarter" idx="16"/>
          </p:nvPr>
        </p:nvSpPr>
        <p:spPr>
          <a:xfrm>
            <a:off x="898895" y="4777281"/>
            <a:ext cx="10040620" cy="315915"/>
          </a:xfrm>
        </p:spPr>
        <p:txBody>
          <a:bodyPr vert="horz" lIns="91440" tIns="45720" rIns="91440" bIns="45720" rtlCol="0" anchor="t">
            <a:noAutofit/>
          </a:bodyPr>
          <a:lstStyle/>
          <a:p>
            <a:r>
              <a:rPr lang="en-US"/>
              <a:t>Additional Pre-Processing</a:t>
            </a:r>
          </a:p>
        </p:txBody>
      </p:sp>
      <p:sp>
        <p:nvSpPr>
          <p:cNvPr id="48" name="Text Placeholder 47">
            <a:extLst>
              <a:ext uri="{FF2B5EF4-FFF2-40B4-BE49-F238E27FC236}">
                <a16:creationId xmlns:a16="http://schemas.microsoft.com/office/drawing/2014/main" id="{CEBFC0C0-C506-47F0-AE21-8A46DB86644A}"/>
              </a:ext>
            </a:extLst>
          </p:cNvPr>
          <p:cNvSpPr>
            <a:spLocks noGrp="1"/>
          </p:cNvSpPr>
          <p:nvPr>
            <p:ph type="body" sz="quarter" idx="15"/>
          </p:nvPr>
        </p:nvSpPr>
        <p:spPr>
          <a:xfrm>
            <a:off x="951286" y="5118898"/>
            <a:ext cx="6814218" cy="937094"/>
          </a:xfrm>
        </p:spPr>
        <p:txBody>
          <a:bodyPr vert="horz" lIns="91440" tIns="45720" rIns="91440" bIns="45720" rtlCol="0" anchor="t">
            <a:noAutofit/>
          </a:bodyPr>
          <a:lstStyle/>
          <a:p>
            <a:pPr marL="285750" indent="-285750">
              <a:buChar char="•"/>
            </a:pPr>
            <a:r>
              <a:rPr lang="en-US"/>
              <a:t>Removing irrelevant columns, creating new tables for each programming language and deleting empty rows.</a:t>
            </a:r>
          </a:p>
          <a:p>
            <a:pPr marL="285750" indent="-285750">
              <a:buChar char="•"/>
            </a:pPr>
            <a:r>
              <a:rPr lang="en-US"/>
              <a:t>Merging columns and creating new tables for each link and filtering the new tables</a:t>
            </a:r>
          </a:p>
        </p:txBody>
      </p:sp>
      <p:sp>
        <p:nvSpPr>
          <p:cNvPr id="5" name="Slide Number Placeholder 4">
            <a:extLst>
              <a:ext uri="{FF2B5EF4-FFF2-40B4-BE49-F238E27FC236}">
                <a16:creationId xmlns:a16="http://schemas.microsoft.com/office/drawing/2014/main" id="{AB744071-0CE2-7746-9315-22EC28A0F462}"/>
              </a:ext>
            </a:extLst>
          </p:cNvPr>
          <p:cNvSpPr>
            <a:spLocks noGrp="1"/>
          </p:cNvSpPr>
          <p:nvPr>
            <p:ph type="sldNum" sz="quarter" idx="23"/>
          </p:nvPr>
        </p:nvSpPr>
        <p:spPr>
          <a:xfrm>
            <a:off x="971550" y="6332220"/>
            <a:ext cx="523240" cy="247651"/>
          </a:xfrm>
        </p:spPr>
        <p:txBody>
          <a:bodyPr/>
          <a:lstStyle/>
          <a:p>
            <a:fld id="{294A09A9-5501-47C1-A89A-A340965A2BE2}" type="slidenum">
              <a:rPr lang="en-US" smtClean="0"/>
              <a:pPr/>
              <a:t>10</a:t>
            </a:fld>
            <a:endParaRPr lang="en-US"/>
          </a:p>
        </p:txBody>
      </p:sp>
      <p:pic>
        <p:nvPicPr>
          <p:cNvPr id="6" name="Picture 6" descr="Diagram&#10;&#10;Description automatically generated">
            <a:extLst>
              <a:ext uri="{FF2B5EF4-FFF2-40B4-BE49-F238E27FC236}">
                <a16:creationId xmlns:a16="http://schemas.microsoft.com/office/drawing/2014/main" id="{6BEF6DC2-7777-B5CE-41DA-823BDFB93955}"/>
              </a:ext>
            </a:extLst>
          </p:cNvPr>
          <p:cNvPicPr>
            <a:picLocks noChangeAspect="1"/>
          </p:cNvPicPr>
          <p:nvPr/>
        </p:nvPicPr>
        <p:blipFill>
          <a:blip r:embed="rId2"/>
          <a:stretch>
            <a:fillRect/>
          </a:stretch>
        </p:blipFill>
        <p:spPr>
          <a:xfrm>
            <a:off x="7725363" y="1552527"/>
            <a:ext cx="4276607" cy="4251539"/>
          </a:xfrm>
          <a:prstGeom prst="rect">
            <a:avLst/>
          </a:prstGeom>
        </p:spPr>
      </p:pic>
    </p:spTree>
    <p:extLst>
      <p:ext uri="{BB962C8B-B14F-4D97-AF65-F5344CB8AC3E}">
        <p14:creationId xmlns:p14="http://schemas.microsoft.com/office/powerpoint/2010/main" val="41713921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792DABE-3ADF-7C2B-730A-E15B72EC24CF}"/>
              </a:ext>
            </a:extLst>
          </p:cNvPr>
          <p:cNvSpPr>
            <a:spLocks noGrp="1" noRot="1" noMove="1" noResize="1" noEditPoints="1" noAdjustHandles="1" noChangeArrowheads="1" noChangeShapeType="1"/>
          </p:cNvSpPr>
          <p:nvPr/>
        </p:nvSpPr>
        <p:spPr>
          <a:xfrm>
            <a:off x="0" y="0"/>
            <a:ext cx="12192000" cy="690308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8C122DF8-59D4-D94D-8ED9-F2F319899DBF}"/>
              </a:ext>
            </a:extLst>
          </p:cNvPr>
          <p:cNvSpPr>
            <a:spLocks noGrp="1"/>
          </p:cNvSpPr>
          <p:nvPr>
            <p:ph type="title"/>
          </p:nvPr>
        </p:nvSpPr>
        <p:spPr>
          <a:xfrm>
            <a:off x="964023" y="578025"/>
            <a:ext cx="8941977" cy="610863"/>
          </a:xfrm>
        </p:spPr>
        <p:txBody>
          <a:bodyPr/>
          <a:lstStyle/>
          <a:p>
            <a:r>
              <a:rPr lang="en-US"/>
              <a:t>Popular Programming Languages</a:t>
            </a:r>
          </a:p>
        </p:txBody>
      </p:sp>
      <p:sp>
        <p:nvSpPr>
          <p:cNvPr id="48" name="Text Placeholder 47">
            <a:extLst>
              <a:ext uri="{FF2B5EF4-FFF2-40B4-BE49-F238E27FC236}">
                <a16:creationId xmlns:a16="http://schemas.microsoft.com/office/drawing/2014/main" id="{CEBFC0C0-C506-47F0-AE21-8A46DB86644A}"/>
              </a:ext>
            </a:extLst>
          </p:cNvPr>
          <p:cNvSpPr>
            <a:spLocks noGrp="1"/>
          </p:cNvSpPr>
          <p:nvPr>
            <p:ph type="body" sz="quarter" idx="15"/>
          </p:nvPr>
        </p:nvSpPr>
        <p:spPr>
          <a:xfrm>
            <a:off x="966877" y="2171184"/>
            <a:ext cx="10040620" cy="908340"/>
          </a:xfrm>
        </p:spPr>
        <p:txBody>
          <a:bodyPr vert="horz" lIns="91440" tIns="45720" rIns="91440" bIns="45720" rtlCol="0" anchor="t">
            <a:noAutofit/>
          </a:bodyPr>
          <a:lstStyle/>
          <a:p>
            <a:endParaRPr lang="en-US"/>
          </a:p>
          <a:p>
            <a:endParaRPr lang="en-US"/>
          </a:p>
        </p:txBody>
      </p:sp>
      <p:sp>
        <p:nvSpPr>
          <p:cNvPr id="5" name="Slide Number Placeholder 4">
            <a:extLst>
              <a:ext uri="{FF2B5EF4-FFF2-40B4-BE49-F238E27FC236}">
                <a16:creationId xmlns:a16="http://schemas.microsoft.com/office/drawing/2014/main" id="{AB744071-0CE2-7746-9315-22EC28A0F462}"/>
              </a:ext>
            </a:extLst>
          </p:cNvPr>
          <p:cNvSpPr>
            <a:spLocks noGrp="1"/>
          </p:cNvSpPr>
          <p:nvPr>
            <p:ph type="sldNum" sz="quarter" idx="23"/>
          </p:nvPr>
        </p:nvSpPr>
        <p:spPr>
          <a:xfrm>
            <a:off x="971550" y="6332220"/>
            <a:ext cx="523240" cy="247651"/>
          </a:xfrm>
        </p:spPr>
        <p:txBody>
          <a:bodyPr/>
          <a:lstStyle/>
          <a:p>
            <a:fld id="{294A09A9-5501-47C1-A89A-A340965A2BE2}" type="slidenum">
              <a:rPr lang="en-US" dirty="0" smtClean="0"/>
              <a:pPr/>
              <a:t>11</a:t>
            </a:fld>
            <a:endParaRPr lang="en-US"/>
          </a:p>
        </p:txBody>
      </p:sp>
      <p:sp>
        <p:nvSpPr>
          <p:cNvPr id="9" name="Text Placeholder 44">
            <a:extLst>
              <a:ext uri="{FF2B5EF4-FFF2-40B4-BE49-F238E27FC236}">
                <a16:creationId xmlns:a16="http://schemas.microsoft.com/office/drawing/2014/main" id="{AB839710-66AB-954C-4ABC-1192EA1E1027}"/>
              </a:ext>
            </a:extLst>
          </p:cNvPr>
          <p:cNvSpPr txBox="1">
            <a:spLocks/>
          </p:cNvSpPr>
          <p:nvPr/>
        </p:nvSpPr>
        <p:spPr>
          <a:xfrm>
            <a:off x="903617" y="1327793"/>
            <a:ext cx="10040620" cy="315915"/>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None/>
              <a:defRPr sz="1800" b="0" i="0" kern="1200" spc="0" baseline="0">
                <a:solidFill>
                  <a:schemeClr val="tx2"/>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None/>
              <a:defRPr sz="2400" b="0" i="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None/>
              <a:defRPr sz="2000" b="0" i="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None/>
              <a:defRPr sz="1800" b="0" i="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None/>
              <a:defRPr sz="1800" b="0" i="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ea typeface="+mj-lt"/>
                <a:cs typeface="+mj-lt"/>
              </a:rPr>
              <a:t>Functionality</a:t>
            </a:r>
            <a:endParaRPr lang="en-US"/>
          </a:p>
          <a:p>
            <a:endParaRPr lang="en-US"/>
          </a:p>
        </p:txBody>
      </p:sp>
      <p:sp>
        <p:nvSpPr>
          <p:cNvPr id="10" name="Text Placeholder 43">
            <a:extLst>
              <a:ext uri="{FF2B5EF4-FFF2-40B4-BE49-F238E27FC236}">
                <a16:creationId xmlns:a16="http://schemas.microsoft.com/office/drawing/2014/main" id="{7082BB94-29A4-C59F-73EC-B1EA1A058CBF}"/>
              </a:ext>
            </a:extLst>
          </p:cNvPr>
          <p:cNvSpPr>
            <a:spLocks noGrp="1"/>
          </p:cNvSpPr>
          <p:nvPr>
            <p:ph type="body" sz="quarter" idx="10"/>
          </p:nvPr>
        </p:nvSpPr>
        <p:spPr>
          <a:xfrm>
            <a:off x="904398" y="1649070"/>
            <a:ext cx="6646144" cy="1801364"/>
          </a:xfrm>
        </p:spPr>
        <p:txBody>
          <a:bodyPr vert="horz" lIns="91440" tIns="45720" rIns="91440" bIns="45720" rtlCol="0" anchor="t">
            <a:noAutofit/>
          </a:bodyPr>
          <a:lstStyle/>
          <a:p>
            <a:pPr marL="285750" indent="-285750">
              <a:buChar char="•"/>
            </a:pPr>
            <a:r>
              <a:rPr lang="en-US"/>
              <a:t>Mobile nodes are designed to enable users move the nodes around making the chart more flexible.</a:t>
            </a:r>
          </a:p>
          <a:p>
            <a:pPr marL="285750" indent="-285750">
              <a:buChar char="•"/>
            </a:pPr>
            <a:r>
              <a:rPr lang="en-US"/>
              <a:t>Hover effect on the nodes provides information on the number of users for each language and the percentage of users that also use python.</a:t>
            </a:r>
          </a:p>
          <a:p>
            <a:pPr marL="285750" indent="-285750">
              <a:buChar char="•"/>
            </a:pPr>
            <a:r>
              <a:rPr lang="en-US"/>
              <a:t>Hover effect on the links provides information of the percentage of python users that also use another language. </a:t>
            </a:r>
          </a:p>
          <a:p>
            <a:pPr marL="285750" indent="-285750">
              <a:buChar char="•"/>
            </a:pPr>
            <a:endParaRPr lang="en-US"/>
          </a:p>
          <a:p>
            <a:pPr marL="285750" indent="-285750">
              <a:buChar char="•"/>
            </a:pPr>
            <a:endParaRPr lang="en-US"/>
          </a:p>
          <a:p>
            <a:pPr marL="285750" indent="-285750">
              <a:buChar char="•"/>
            </a:pPr>
            <a:endParaRPr lang="en-US"/>
          </a:p>
          <a:p>
            <a:pPr marL="285750" indent="-285750">
              <a:buChar char="•"/>
            </a:pPr>
            <a:endParaRPr lang="en-US"/>
          </a:p>
          <a:p>
            <a:endParaRPr lang="en-US"/>
          </a:p>
        </p:txBody>
      </p:sp>
      <p:sp>
        <p:nvSpPr>
          <p:cNvPr id="11" name="Text Placeholder 44">
            <a:extLst>
              <a:ext uri="{FF2B5EF4-FFF2-40B4-BE49-F238E27FC236}">
                <a16:creationId xmlns:a16="http://schemas.microsoft.com/office/drawing/2014/main" id="{8B144D19-D2D2-2BE2-3E4B-2749D7B37CDD}"/>
              </a:ext>
            </a:extLst>
          </p:cNvPr>
          <p:cNvSpPr txBox="1">
            <a:spLocks/>
          </p:cNvSpPr>
          <p:nvPr/>
        </p:nvSpPr>
        <p:spPr>
          <a:xfrm>
            <a:off x="903617" y="3369201"/>
            <a:ext cx="10040620" cy="315915"/>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None/>
              <a:defRPr sz="1800" b="0" i="0" kern="1200" spc="0" baseline="0">
                <a:solidFill>
                  <a:schemeClr val="tx2"/>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None/>
              <a:defRPr sz="2400" b="0" i="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None/>
              <a:defRPr sz="2000" b="0" i="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None/>
              <a:defRPr sz="1800" b="0" i="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None/>
              <a:defRPr sz="1800" b="0" i="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ea typeface="+mj-lt"/>
                <a:cs typeface="+mj-lt"/>
              </a:rPr>
              <a:t>Insight</a:t>
            </a:r>
            <a:endParaRPr lang="en-US"/>
          </a:p>
          <a:p>
            <a:endParaRPr lang="en-US"/>
          </a:p>
        </p:txBody>
      </p:sp>
      <p:sp>
        <p:nvSpPr>
          <p:cNvPr id="14" name="Text Placeholder 45">
            <a:extLst>
              <a:ext uri="{FF2B5EF4-FFF2-40B4-BE49-F238E27FC236}">
                <a16:creationId xmlns:a16="http://schemas.microsoft.com/office/drawing/2014/main" id="{C068B914-0673-89D0-D209-34F9A3F899D7}"/>
              </a:ext>
            </a:extLst>
          </p:cNvPr>
          <p:cNvSpPr txBox="1">
            <a:spLocks/>
          </p:cNvSpPr>
          <p:nvPr/>
        </p:nvSpPr>
        <p:spPr>
          <a:xfrm>
            <a:off x="905553" y="3733572"/>
            <a:ext cx="6718918" cy="1162680"/>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sz="1600" b="0" i="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a:t>Python is the most popular language, while SWIFT is the least popular.</a:t>
            </a:r>
          </a:p>
          <a:p>
            <a:pPr marL="285750" indent="-285750">
              <a:buFont typeface="Arial" panose="020B0604020202020204" pitchFamily="34" charset="0"/>
              <a:buChar char="•"/>
            </a:pPr>
            <a:r>
              <a:rPr lang="en-US"/>
              <a:t>Most people that use other languages also use python.</a:t>
            </a:r>
          </a:p>
          <a:p>
            <a:pPr marL="285750" indent="-285750">
              <a:buFont typeface="Arial" panose="020B0604020202020204" pitchFamily="34" charset="0"/>
              <a:buChar char="•"/>
            </a:pPr>
            <a:r>
              <a:rPr lang="en-US"/>
              <a:t>People that use python are more likely to use SQL compared to other languages. Also, very few python users use SWIFT and Julia.</a:t>
            </a:r>
          </a:p>
          <a:p>
            <a:pPr marL="285750" indent="-285750">
              <a:buFont typeface="Arial" panose="020B0604020202020204" pitchFamily="34" charset="0"/>
              <a:buChar char="•"/>
            </a:pPr>
            <a:endParaRPr lang="en-US"/>
          </a:p>
          <a:p>
            <a:pPr marL="285750" indent="-285750">
              <a:buFont typeface="Arial" panose="020B0604020202020204" pitchFamily="34" charset="0"/>
              <a:buChar char="•"/>
            </a:pPr>
            <a:endParaRPr lang="en-US"/>
          </a:p>
          <a:p>
            <a:pPr marL="285750" indent="-285750">
              <a:buFont typeface="Arial" panose="020B0604020202020204" pitchFamily="34" charset="0"/>
              <a:buChar char="•"/>
            </a:pPr>
            <a:endParaRPr lang="en-US"/>
          </a:p>
          <a:p>
            <a:pPr marL="285750" indent="-285750">
              <a:buFont typeface="Arial" panose="020B0604020202020204" pitchFamily="34" charset="0"/>
              <a:buChar char="•"/>
            </a:pPr>
            <a:endParaRPr lang="en-US"/>
          </a:p>
          <a:p>
            <a:pPr marL="285750" indent="-285750">
              <a:buFont typeface="Arial" panose="020B0604020202020204" pitchFamily="34" charset="0"/>
              <a:buChar char="•"/>
            </a:pPr>
            <a:endParaRPr lang="en-US"/>
          </a:p>
        </p:txBody>
      </p:sp>
      <p:sp>
        <p:nvSpPr>
          <p:cNvPr id="15" name="Text Placeholder 44">
            <a:extLst>
              <a:ext uri="{FF2B5EF4-FFF2-40B4-BE49-F238E27FC236}">
                <a16:creationId xmlns:a16="http://schemas.microsoft.com/office/drawing/2014/main" id="{1250782F-5042-65B7-F694-9BD714E49A82}"/>
              </a:ext>
            </a:extLst>
          </p:cNvPr>
          <p:cNvSpPr txBox="1">
            <a:spLocks/>
          </p:cNvSpPr>
          <p:nvPr/>
        </p:nvSpPr>
        <p:spPr>
          <a:xfrm>
            <a:off x="903617" y="5053126"/>
            <a:ext cx="10040620" cy="315915"/>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None/>
              <a:defRPr sz="1800" b="0" i="0" kern="1200" spc="0" baseline="0">
                <a:solidFill>
                  <a:schemeClr val="tx2"/>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None/>
              <a:defRPr sz="2400" b="0" i="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None/>
              <a:defRPr sz="2000" b="0" i="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None/>
              <a:defRPr sz="1800" b="0" i="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None/>
              <a:defRPr sz="1800" b="0" i="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ea typeface="+mj-lt"/>
                <a:cs typeface="+mj-lt"/>
              </a:rPr>
              <a:t>Reflections</a:t>
            </a:r>
            <a:endParaRPr lang="en-US"/>
          </a:p>
          <a:p>
            <a:endParaRPr lang="en-US"/>
          </a:p>
        </p:txBody>
      </p:sp>
      <p:sp>
        <p:nvSpPr>
          <p:cNvPr id="16" name="Text Placeholder 45">
            <a:extLst>
              <a:ext uri="{FF2B5EF4-FFF2-40B4-BE49-F238E27FC236}">
                <a16:creationId xmlns:a16="http://schemas.microsoft.com/office/drawing/2014/main" id="{FE123ED6-83F4-1117-EAFA-FB50AC6DBDF1}"/>
              </a:ext>
            </a:extLst>
          </p:cNvPr>
          <p:cNvSpPr txBox="1">
            <a:spLocks/>
          </p:cNvSpPr>
          <p:nvPr/>
        </p:nvSpPr>
        <p:spPr>
          <a:xfrm>
            <a:off x="849108" y="5370461"/>
            <a:ext cx="6869435" cy="767570"/>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sz="1600" b="0" i="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a:t>Improvement could be made on the hover-effect for the texts in each node</a:t>
            </a:r>
          </a:p>
          <a:p>
            <a:pPr marL="285750" indent="-285750">
              <a:buFont typeface="Arial" panose="020B0604020202020204" pitchFamily="34" charset="0"/>
              <a:buChar char="•"/>
            </a:pPr>
            <a:r>
              <a:rPr lang="en-US"/>
              <a:t>Separate charts could be created to focus on other programing languages</a:t>
            </a:r>
          </a:p>
          <a:p>
            <a:pPr marL="285750" indent="-285750">
              <a:buFont typeface="Arial" panose="020B0604020202020204" pitchFamily="34" charset="0"/>
              <a:buChar char="•"/>
            </a:pPr>
            <a:endParaRPr lang="en-US"/>
          </a:p>
          <a:p>
            <a:pPr marL="285750" indent="-285750">
              <a:buFont typeface="Arial" panose="020B0604020202020204" pitchFamily="34" charset="0"/>
              <a:buChar char="•"/>
            </a:pPr>
            <a:endParaRPr lang="en-US"/>
          </a:p>
          <a:p>
            <a:pPr marL="285750" indent="-285750">
              <a:buFont typeface="Arial" panose="020B0604020202020204" pitchFamily="34" charset="0"/>
              <a:buChar char="•"/>
            </a:pPr>
            <a:endParaRPr lang="en-US"/>
          </a:p>
          <a:p>
            <a:pPr marL="285750" indent="-285750">
              <a:buFont typeface="Arial" panose="020B0604020202020204" pitchFamily="34" charset="0"/>
              <a:buChar char="•"/>
            </a:pPr>
            <a:endParaRPr lang="en-US"/>
          </a:p>
          <a:p>
            <a:pPr marL="285750" indent="-285750">
              <a:buFont typeface="Arial" panose="020B0604020202020204" pitchFamily="34" charset="0"/>
              <a:buChar char="•"/>
            </a:pPr>
            <a:endParaRPr lang="en-US"/>
          </a:p>
        </p:txBody>
      </p:sp>
      <p:pic>
        <p:nvPicPr>
          <p:cNvPr id="6" name="Picture 6" descr="Diagram&#10;&#10;Description automatically generated">
            <a:extLst>
              <a:ext uri="{FF2B5EF4-FFF2-40B4-BE49-F238E27FC236}">
                <a16:creationId xmlns:a16="http://schemas.microsoft.com/office/drawing/2014/main" id="{2C39B686-B3CE-83AF-CD58-DA2F14A28326}"/>
              </a:ext>
            </a:extLst>
          </p:cNvPr>
          <p:cNvPicPr>
            <a:picLocks noChangeAspect="1"/>
          </p:cNvPicPr>
          <p:nvPr/>
        </p:nvPicPr>
        <p:blipFill>
          <a:blip r:embed="rId2"/>
          <a:stretch>
            <a:fillRect/>
          </a:stretch>
        </p:blipFill>
        <p:spPr>
          <a:xfrm>
            <a:off x="7969955" y="1362272"/>
            <a:ext cx="3834460" cy="4650863"/>
          </a:xfrm>
          <a:prstGeom prst="rect">
            <a:avLst/>
          </a:prstGeom>
        </p:spPr>
      </p:pic>
    </p:spTree>
    <p:extLst>
      <p:ext uri="{BB962C8B-B14F-4D97-AF65-F5344CB8AC3E}">
        <p14:creationId xmlns:p14="http://schemas.microsoft.com/office/powerpoint/2010/main" val="16166924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792DABE-3ADF-7C2B-730A-E15B72EC24CF}"/>
              </a:ext>
            </a:extLst>
          </p:cNvPr>
          <p:cNvSpPr>
            <a:spLocks noGrp="1" noRot="1" noMove="1" noResize="1" noEditPoints="1" noAdjustHandles="1" noChangeArrowheads="1" noChangeShapeType="1"/>
          </p:cNvSpPr>
          <p:nvPr/>
        </p:nvSpPr>
        <p:spPr>
          <a:xfrm>
            <a:off x="0" y="0"/>
            <a:ext cx="12192000" cy="690308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9" name="Picture 9" descr="Chart, bar chart&#10;&#10;Description automatically generated">
            <a:extLst>
              <a:ext uri="{FF2B5EF4-FFF2-40B4-BE49-F238E27FC236}">
                <a16:creationId xmlns:a16="http://schemas.microsoft.com/office/drawing/2014/main" id="{90855CA5-83CD-D246-83E2-3BE70EA54FF0}"/>
              </a:ext>
            </a:extLst>
          </p:cNvPr>
          <p:cNvPicPr>
            <a:picLocks noChangeAspect="1"/>
          </p:cNvPicPr>
          <p:nvPr/>
        </p:nvPicPr>
        <p:blipFill>
          <a:blip r:embed="rId2"/>
          <a:stretch>
            <a:fillRect/>
          </a:stretch>
        </p:blipFill>
        <p:spPr>
          <a:xfrm>
            <a:off x="7357479" y="1568839"/>
            <a:ext cx="4551680" cy="3836211"/>
          </a:xfrm>
          <a:prstGeom prst="rect">
            <a:avLst/>
          </a:prstGeom>
        </p:spPr>
      </p:pic>
      <p:sp>
        <p:nvSpPr>
          <p:cNvPr id="45" name="Text Placeholder 44">
            <a:extLst>
              <a:ext uri="{FF2B5EF4-FFF2-40B4-BE49-F238E27FC236}">
                <a16:creationId xmlns:a16="http://schemas.microsoft.com/office/drawing/2014/main" id="{803A1E73-C790-447A-974F-B3ADB50149F7}"/>
              </a:ext>
            </a:extLst>
          </p:cNvPr>
          <p:cNvSpPr>
            <a:spLocks noGrp="1"/>
          </p:cNvSpPr>
          <p:nvPr>
            <p:ph type="body" sz="quarter" idx="12"/>
          </p:nvPr>
        </p:nvSpPr>
        <p:spPr>
          <a:xfrm>
            <a:off x="952500" y="1234835"/>
            <a:ext cx="10040620" cy="315915"/>
          </a:xfrm>
        </p:spPr>
        <p:txBody>
          <a:bodyPr/>
          <a:lstStyle/>
          <a:p>
            <a:r>
              <a:rPr lang="en-US" dirty="0"/>
              <a:t>Chart Choice</a:t>
            </a:r>
          </a:p>
        </p:txBody>
      </p:sp>
      <p:sp>
        <p:nvSpPr>
          <p:cNvPr id="44" name="Text Placeholder 43">
            <a:extLst>
              <a:ext uri="{FF2B5EF4-FFF2-40B4-BE49-F238E27FC236}">
                <a16:creationId xmlns:a16="http://schemas.microsoft.com/office/drawing/2014/main" id="{906E4DF9-127F-4650-8BAA-2521A37885B0}"/>
              </a:ext>
            </a:extLst>
          </p:cNvPr>
          <p:cNvSpPr>
            <a:spLocks noGrp="1"/>
          </p:cNvSpPr>
          <p:nvPr>
            <p:ph type="body" sz="quarter" idx="10"/>
          </p:nvPr>
        </p:nvSpPr>
        <p:spPr>
          <a:xfrm>
            <a:off x="962660" y="1544779"/>
            <a:ext cx="6677660" cy="777518"/>
          </a:xfrm>
        </p:spPr>
        <p:txBody>
          <a:bodyPr vert="horz" lIns="91440" tIns="45720" rIns="91440" bIns="45720" rtlCol="0" anchor="t">
            <a:noAutofit/>
          </a:bodyPr>
          <a:lstStyle/>
          <a:p>
            <a:pPr marL="285750" indent="-285750">
              <a:buChar char="•"/>
            </a:pPr>
            <a:r>
              <a:rPr lang="en-US" dirty="0">
                <a:ea typeface="+mn-lt"/>
                <a:cs typeface="+mn-lt"/>
              </a:rPr>
              <a:t>Horizontal Bar Chart – to compare the most popular applications used by the Kaggle community, providing radio buttons to easily display different categories and a button to reset the chart</a:t>
            </a:r>
            <a:endParaRPr lang="en-US" dirty="0"/>
          </a:p>
        </p:txBody>
      </p:sp>
      <p:sp>
        <p:nvSpPr>
          <p:cNvPr id="47" name="Text Placeholder 46">
            <a:extLst>
              <a:ext uri="{FF2B5EF4-FFF2-40B4-BE49-F238E27FC236}">
                <a16:creationId xmlns:a16="http://schemas.microsoft.com/office/drawing/2014/main" id="{DDA232CE-EB44-41DD-920C-AEDD5C33D2A5}"/>
              </a:ext>
            </a:extLst>
          </p:cNvPr>
          <p:cNvSpPr>
            <a:spLocks noGrp="1"/>
          </p:cNvSpPr>
          <p:nvPr>
            <p:ph type="body" sz="quarter" idx="14"/>
          </p:nvPr>
        </p:nvSpPr>
        <p:spPr>
          <a:xfrm>
            <a:off x="953655" y="2390888"/>
            <a:ext cx="10040620" cy="315915"/>
          </a:xfrm>
        </p:spPr>
        <p:txBody>
          <a:bodyPr vert="horz" lIns="91440" tIns="45720" rIns="91440" bIns="45720" rtlCol="0" anchor="t">
            <a:noAutofit/>
          </a:bodyPr>
          <a:lstStyle/>
          <a:p>
            <a:r>
              <a:rPr lang="en-US"/>
              <a:t>Design Choices</a:t>
            </a:r>
          </a:p>
        </p:txBody>
      </p:sp>
      <p:sp>
        <p:nvSpPr>
          <p:cNvPr id="46" name="Text Placeholder 45">
            <a:extLst>
              <a:ext uri="{FF2B5EF4-FFF2-40B4-BE49-F238E27FC236}">
                <a16:creationId xmlns:a16="http://schemas.microsoft.com/office/drawing/2014/main" id="{A09D80D2-95FB-43C6-96F8-7EF7737C28BA}"/>
              </a:ext>
            </a:extLst>
          </p:cNvPr>
          <p:cNvSpPr>
            <a:spLocks noGrp="1"/>
          </p:cNvSpPr>
          <p:nvPr>
            <p:ph type="body" sz="quarter" idx="13"/>
          </p:nvPr>
        </p:nvSpPr>
        <p:spPr>
          <a:xfrm>
            <a:off x="973975" y="2673290"/>
            <a:ext cx="6789420" cy="636754"/>
          </a:xfrm>
        </p:spPr>
        <p:txBody>
          <a:bodyPr vert="horz" lIns="91440" tIns="45720" rIns="91440" bIns="45720" rtlCol="0" anchor="t">
            <a:noAutofit/>
          </a:bodyPr>
          <a:lstStyle/>
          <a:p>
            <a:pPr marL="285750" indent="-285750">
              <a:buChar char="•"/>
            </a:pPr>
            <a:r>
              <a:rPr lang="en-US" dirty="0"/>
              <a:t>Horizontal bars – The labels are long, better to </a:t>
            </a:r>
            <a:r>
              <a:rPr lang="en-US" dirty="0" err="1"/>
              <a:t>visualise</a:t>
            </a:r>
            <a:r>
              <a:rPr lang="en-US" dirty="0"/>
              <a:t> them in a horizontal bar chart</a:t>
            </a:r>
          </a:p>
          <a:p>
            <a:pPr marL="285750" indent="-285750">
              <a:buChar char="•"/>
            </a:pPr>
            <a:r>
              <a:rPr lang="en-US" dirty="0"/>
              <a:t>Contrasting </a:t>
            </a:r>
            <a:r>
              <a:rPr lang="en-US" dirty="0" err="1"/>
              <a:t>colours</a:t>
            </a:r>
            <a:r>
              <a:rPr lang="en-US" dirty="0"/>
              <a:t> – To </a:t>
            </a:r>
            <a:r>
              <a:rPr lang="en-US" dirty="0" err="1"/>
              <a:t>emphasise</a:t>
            </a:r>
            <a:r>
              <a:rPr lang="en-US" dirty="0"/>
              <a:t> the different categories</a:t>
            </a:r>
          </a:p>
          <a:p>
            <a:pPr marL="285750" indent="-285750">
              <a:buChar char="•"/>
            </a:pPr>
            <a:r>
              <a:rPr lang="en-US" dirty="0"/>
              <a:t>Radio buttons – To help users focus on one application when they need to</a:t>
            </a:r>
          </a:p>
          <a:p>
            <a:pPr marL="285750" indent="-285750">
              <a:buChar char="•"/>
            </a:pPr>
            <a:r>
              <a:rPr lang="en-US" dirty="0"/>
              <a:t>Reset button – To help users go back to the initial chart in just one click</a:t>
            </a:r>
          </a:p>
        </p:txBody>
      </p:sp>
      <p:sp>
        <p:nvSpPr>
          <p:cNvPr id="49" name="Text Placeholder 48">
            <a:extLst>
              <a:ext uri="{FF2B5EF4-FFF2-40B4-BE49-F238E27FC236}">
                <a16:creationId xmlns:a16="http://schemas.microsoft.com/office/drawing/2014/main" id="{ED796758-F31D-4250-A439-D6DE9523C88B}"/>
              </a:ext>
            </a:extLst>
          </p:cNvPr>
          <p:cNvSpPr>
            <a:spLocks noGrp="1"/>
          </p:cNvSpPr>
          <p:nvPr>
            <p:ph type="body" sz="quarter" idx="16"/>
          </p:nvPr>
        </p:nvSpPr>
        <p:spPr>
          <a:xfrm>
            <a:off x="952500" y="4364083"/>
            <a:ext cx="10040620" cy="315915"/>
          </a:xfrm>
        </p:spPr>
        <p:txBody>
          <a:bodyPr vert="horz" lIns="91440" tIns="45720" rIns="91440" bIns="45720" rtlCol="0" anchor="t">
            <a:noAutofit/>
          </a:bodyPr>
          <a:lstStyle/>
          <a:p>
            <a:r>
              <a:rPr lang="en-US" dirty="0"/>
              <a:t>Additional Pre-Processing</a:t>
            </a:r>
          </a:p>
        </p:txBody>
      </p:sp>
      <p:sp>
        <p:nvSpPr>
          <p:cNvPr id="48" name="Text Placeholder 47">
            <a:extLst>
              <a:ext uri="{FF2B5EF4-FFF2-40B4-BE49-F238E27FC236}">
                <a16:creationId xmlns:a16="http://schemas.microsoft.com/office/drawing/2014/main" id="{CEBFC0C0-C506-47F0-AE21-8A46DB86644A}"/>
              </a:ext>
            </a:extLst>
          </p:cNvPr>
          <p:cNvSpPr>
            <a:spLocks noGrp="1"/>
          </p:cNvSpPr>
          <p:nvPr>
            <p:ph type="body" sz="quarter" idx="15"/>
          </p:nvPr>
        </p:nvSpPr>
        <p:spPr>
          <a:xfrm>
            <a:off x="950533" y="4738292"/>
            <a:ext cx="6124105" cy="1172500"/>
          </a:xfrm>
        </p:spPr>
        <p:txBody>
          <a:bodyPr vert="horz" lIns="91440" tIns="45720" rIns="91440" bIns="45720" rtlCol="0" anchor="t">
            <a:noAutofit/>
          </a:bodyPr>
          <a:lstStyle/>
          <a:p>
            <a:pPr marL="285750" indent="-285750">
              <a:buChar char="•"/>
            </a:pPr>
            <a:r>
              <a:rPr lang="en-US" dirty="0"/>
              <a:t>Selected the appropriate columns</a:t>
            </a:r>
          </a:p>
          <a:p>
            <a:pPr marL="285750" indent="-285750">
              <a:buChar char="•"/>
            </a:pPr>
            <a:r>
              <a:rPr lang="en-US" dirty="0"/>
              <a:t>Created pivot tables to </a:t>
            </a:r>
            <a:r>
              <a:rPr lang="en-US" dirty="0" err="1"/>
              <a:t>summarise</a:t>
            </a:r>
            <a:r>
              <a:rPr lang="en-US" dirty="0"/>
              <a:t> the data</a:t>
            </a:r>
          </a:p>
          <a:p>
            <a:pPr marL="285750" indent="-285750">
              <a:buChar char="•"/>
            </a:pPr>
            <a:r>
              <a:rPr lang="en-US" dirty="0"/>
              <a:t>Created </a:t>
            </a:r>
            <a:r>
              <a:rPr lang="en-US" dirty="0" err="1"/>
              <a:t>json</a:t>
            </a:r>
            <a:r>
              <a:rPr lang="en-US" dirty="0"/>
              <a:t> file based on the </a:t>
            </a:r>
            <a:r>
              <a:rPr lang="en-US" dirty="0" err="1"/>
              <a:t>summarised</a:t>
            </a:r>
            <a:r>
              <a:rPr lang="en-US" dirty="0"/>
              <a:t> data</a:t>
            </a:r>
            <a:endParaRPr lang="en-US"/>
          </a:p>
        </p:txBody>
      </p:sp>
      <p:sp>
        <p:nvSpPr>
          <p:cNvPr id="5" name="Slide Number Placeholder 4">
            <a:extLst>
              <a:ext uri="{FF2B5EF4-FFF2-40B4-BE49-F238E27FC236}">
                <a16:creationId xmlns:a16="http://schemas.microsoft.com/office/drawing/2014/main" id="{AB744071-0CE2-7746-9315-22EC28A0F462}"/>
              </a:ext>
            </a:extLst>
          </p:cNvPr>
          <p:cNvSpPr>
            <a:spLocks noGrp="1"/>
          </p:cNvSpPr>
          <p:nvPr>
            <p:ph type="sldNum" sz="quarter" idx="23"/>
          </p:nvPr>
        </p:nvSpPr>
        <p:spPr>
          <a:xfrm>
            <a:off x="971550" y="6332220"/>
            <a:ext cx="523240" cy="247651"/>
          </a:xfrm>
        </p:spPr>
        <p:txBody>
          <a:bodyPr/>
          <a:lstStyle/>
          <a:p>
            <a:fld id="{294A09A9-5501-47C1-A89A-A340965A2BE2}" type="slidenum">
              <a:rPr lang="en-US" smtClean="0"/>
              <a:pPr/>
              <a:t>12</a:t>
            </a:fld>
            <a:endParaRPr lang="en-US"/>
          </a:p>
        </p:txBody>
      </p:sp>
      <p:sp>
        <p:nvSpPr>
          <p:cNvPr id="7" name="Title 1">
            <a:extLst>
              <a:ext uri="{FF2B5EF4-FFF2-40B4-BE49-F238E27FC236}">
                <a16:creationId xmlns:a16="http://schemas.microsoft.com/office/drawing/2014/main" id="{B5837E38-081F-5420-63BF-FB7B1B7C16CA}"/>
              </a:ext>
            </a:extLst>
          </p:cNvPr>
          <p:cNvSpPr>
            <a:spLocks noGrp="1"/>
          </p:cNvSpPr>
          <p:nvPr>
            <p:ph type="title"/>
          </p:nvPr>
        </p:nvSpPr>
        <p:spPr>
          <a:xfrm>
            <a:off x="964023" y="475111"/>
            <a:ext cx="8941977" cy="610863"/>
          </a:xfrm>
        </p:spPr>
        <p:txBody>
          <a:bodyPr/>
          <a:lstStyle/>
          <a:p>
            <a:r>
              <a:rPr lang="en-US" dirty="0"/>
              <a:t>Most Popular Applications</a:t>
            </a:r>
          </a:p>
        </p:txBody>
      </p:sp>
    </p:spTree>
    <p:extLst>
      <p:ext uri="{BB962C8B-B14F-4D97-AF65-F5344CB8AC3E}">
        <p14:creationId xmlns:p14="http://schemas.microsoft.com/office/powerpoint/2010/main" val="13303852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792DABE-3ADF-7C2B-730A-E15B72EC24CF}"/>
              </a:ext>
            </a:extLst>
          </p:cNvPr>
          <p:cNvSpPr>
            <a:spLocks noGrp="1" noRot="1" noMove="1" noResize="1" noEditPoints="1" noAdjustHandles="1" noChangeArrowheads="1" noChangeShapeType="1"/>
          </p:cNvSpPr>
          <p:nvPr/>
        </p:nvSpPr>
        <p:spPr>
          <a:xfrm>
            <a:off x="0" y="0"/>
            <a:ext cx="12192000" cy="690308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8C122DF8-59D4-D94D-8ED9-F2F319899DBF}"/>
              </a:ext>
            </a:extLst>
          </p:cNvPr>
          <p:cNvSpPr>
            <a:spLocks noGrp="1"/>
          </p:cNvSpPr>
          <p:nvPr>
            <p:ph type="title"/>
          </p:nvPr>
        </p:nvSpPr>
        <p:spPr>
          <a:xfrm>
            <a:off x="971550" y="419638"/>
            <a:ext cx="8941977" cy="610863"/>
          </a:xfrm>
        </p:spPr>
        <p:txBody>
          <a:bodyPr/>
          <a:lstStyle/>
          <a:p>
            <a:r>
              <a:rPr lang="en-US" dirty="0">
                <a:ea typeface="+mj-lt"/>
                <a:cs typeface="+mj-lt"/>
              </a:rPr>
              <a:t>Most Popular Applications</a:t>
            </a:r>
            <a:endParaRPr lang="en-US" b="0" dirty="0">
              <a:ea typeface="+mj-lt"/>
              <a:cs typeface="+mj-lt"/>
            </a:endParaRPr>
          </a:p>
        </p:txBody>
      </p:sp>
      <p:sp>
        <p:nvSpPr>
          <p:cNvPr id="45" name="Text Placeholder 44">
            <a:extLst>
              <a:ext uri="{FF2B5EF4-FFF2-40B4-BE49-F238E27FC236}">
                <a16:creationId xmlns:a16="http://schemas.microsoft.com/office/drawing/2014/main" id="{803A1E73-C790-447A-974F-B3ADB50149F7}"/>
              </a:ext>
            </a:extLst>
          </p:cNvPr>
          <p:cNvSpPr>
            <a:spLocks noGrp="1"/>
          </p:cNvSpPr>
          <p:nvPr>
            <p:ph type="body" sz="quarter" idx="12"/>
          </p:nvPr>
        </p:nvSpPr>
        <p:spPr>
          <a:xfrm>
            <a:off x="952500" y="1216860"/>
            <a:ext cx="10040620" cy="315915"/>
          </a:xfrm>
        </p:spPr>
        <p:txBody>
          <a:bodyPr vert="horz" lIns="91440" tIns="45720" rIns="91440" bIns="45720" rtlCol="0" anchor="t">
            <a:noAutofit/>
          </a:bodyPr>
          <a:lstStyle/>
          <a:p>
            <a:r>
              <a:rPr lang="en-US" dirty="0"/>
              <a:t>Functionality</a:t>
            </a:r>
          </a:p>
        </p:txBody>
      </p:sp>
      <p:sp>
        <p:nvSpPr>
          <p:cNvPr id="44" name="Text Placeholder 43">
            <a:extLst>
              <a:ext uri="{FF2B5EF4-FFF2-40B4-BE49-F238E27FC236}">
                <a16:creationId xmlns:a16="http://schemas.microsoft.com/office/drawing/2014/main" id="{906E4DF9-127F-4650-8BAA-2521A37885B0}"/>
              </a:ext>
            </a:extLst>
          </p:cNvPr>
          <p:cNvSpPr>
            <a:spLocks noGrp="1"/>
          </p:cNvSpPr>
          <p:nvPr>
            <p:ph type="body" sz="quarter" idx="10"/>
          </p:nvPr>
        </p:nvSpPr>
        <p:spPr>
          <a:xfrm>
            <a:off x="1023620" y="1526804"/>
            <a:ext cx="6799580" cy="574318"/>
          </a:xfrm>
        </p:spPr>
        <p:txBody>
          <a:bodyPr vert="horz" lIns="91440" tIns="45720" rIns="91440" bIns="45720" rtlCol="0" anchor="t">
            <a:noAutofit/>
          </a:bodyPr>
          <a:lstStyle/>
          <a:p>
            <a:pPr marL="285750" indent="-285750">
              <a:buFont typeface="Arial" panose="020B0604020202020204" pitchFamily="34" charset="0"/>
              <a:buChar char="•"/>
            </a:pPr>
            <a:r>
              <a:rPr lang="en-US" dirty="0">
                <a:ea typeface="+mn-lt"/>
                <a:cs typeface="+mn-lt"/>
              </a:rPr>
              <a:t>The bars are automatically sorted from highest to lowest value</a:t>
            </a:r>
          </a:p>
          <a:p>
            <a:pPr marL="285750" indent="-285750">
              <a:buFont typeface="Arial" panose="020B0604020202020204" pitchFamily="34" charset="0"/>
              <a:buChar char="•"/>
            </a:pPr>
            <a:r>
              <a:rPr lang="en-US" dirty="0">
                <a:ea typeface="+mn-lt"/>
                <a:cs typeface="+mn-lt"/>
              </a:rPr>
              <a:t>Hovering mouse over each bar shows the exact value</a:t>
            </a:r>
          </a:p>
          <a:p>
            <a:pPr marL="285750" indent="-285750">
              <a:buFont typeface="Arial" panose="020B0604020202020204" pitchFamily="34" charset="0"/>
              <a:buChar char="•"/>
            </a:pPr>
            <a:r>
              <a:rPr lang="en-US" dirty="0">
                <a:ea typeface="+mn-lt"/>
                <a:cs typeface="+mn-lt"/>
              </a:rPr>
              <a:t>The </a:t>
            </a:r>
            <a:r>
              <a:rPr lang="en-US" dirty="0" err="1">
                <a:ea typeface="+mn-lt"/>
                <a:cs typeface="+mn-lt"/>
              </a:rPr>
              <a:t>colour</a:t>
            </a:r>
            <a:r>
              <a:rPr lang="en-US" dirty="0">
                <a:ea typeface="+mn-lt"/>
                <a:cs typeface="+mn-lt"/>
              </a:rPr>
              <a:t> code differentiates each of the categories</a:t>
            </a:r>
          </a:p>
          <a:p>
            <a:pPr marL="285750" indent="-285750">
              <a:buFont typeface="Arial" panose="020B0604020202020204" pitchFamily="34" charset="0"/>
              <a:buChar char="•"/>
            </a:pPr>
            <a:r>
              <a:rPr lang="en-US" dirty="0">
                <a:ea typeface="+mn-lt"/>
                <a:cs typeface="+mn-lt"/>
              </a:rPr>
              <a:t>Radio buttons are used to filter the data into the desired category</a:t>
            </a:r>
          </a:p>
          <a:p>
            <a:pPr marL="285750" indent="-285750">
              <a:buFont typeface="Arial" panose="020B0604020202020204" pitchFamily="34" charset="0"/>
              <a:buChar char="•"/>
            </a:pPr>
            <a:r>
              <a:rPr lang="en-US" dirty="0">
                <a:ea typeface="+mn-lt"/>
                <a:cs typeface="+mn-lt"/>
              </a:rPr>
              <a:t>Reset button to reset the chart</a:t>
            </a:r>
          </a:p>
        </p:txBody>
      </p:sp>
      <p:sp>
        <p:nvSpPr>
          <p:cNvPr id="47" name="Text Placeholder 46">
            <a:extLst>
              <a:ext uri="{FF2B5EF4-FFF2-40B4-BE49-F238E27FC236}">
                <a16:creationId xmlns:a16="http://schemas.microsoft.com/office/drawing/2014/main" id="{DDA232CE-EB44-41DD-920C-AEDD5C33D2A5}"/>
              </a:ext>
            </a:extLst>
          </p:cNvPr>
          <p:cNvSpPr>
            <a:spLocks noGrp="1"/>
          </p:cNvSpPr>
          <p:nvPr>
            <p:ph type="body" sz="quarter" idx="14"/>
          </p:nvPr>
        </p:nvSpPr>
        <p:spPr>
          <a:xfrm>
            <a:off x="953655" y="3261504"/>
            <a:ext cx="10040620" cy="315915"/>
          </a:xfrm>
        </p:spPr>
        <p:txBody>
          <a:bodyPr vert="horz" lIns="91440" tIns="45720" rIns="91440" bIns="45720" rtlCol="0" anchor="t">
            <a:noAutofit/>
          </a:bodyPr>
          <a:lstStyle/>
          <a:p>
            <a:r>
              <a:rPr lang="en-US" dirty="0"/>
              <a:t>Insight</a:t>
            </a:r>
          </a:p>
        </p:txBody>
      </p:sp>
      <p:sp>
        <p:nvSpPr>
          <p:cNvPr id="46" name="Text Placeholder 45">
            <a:extLst>
              <a:ext uri="{FF2B5EF4-FFF2-40B4-BE49-F238E27FC236}">
                <a16:creationId xmlns:a16="http://schemas.microsoft.com/office/drawing/2014/main" id="{A09D80D2-95FB-43C6-96F8-7EF7737C28BA}"/>
              </a:ext>
            </a:extLst>
          </p:cNvPr>
          <p:cNvSpPr>
            <a:spLocks noGrp="1"/>
          </p:cNvSpPr>
          <p:nvPr>
            <p:ph type="body" sz="quarter" idx="13"/>
          </p:nvPr>
        </p:nvSpPr>
        <p:spPr>
          <a:xfrm>
            <a:off x="973975" y="3571448"/>
            <a:ext cx="6799580" cy="636754"/>
          </a:xfrm>
        </p:spPr>
        <p:txBody>
          <a:bodyPr vert="horz" lIns="91440" tIns="45720" rIns="91440" bIns="45720" rtlCol="0" anchor="t">
            <a:noAutofit/>
          </a:bodyPr>
          <a:lstStyle/>
          <a:p>
            <a:pPr marL="285750" indent="-285750">
              <a:buFont typeface="Arial" panose="020B0604020202020204" pitchFamily="34" charset="0"/>
              <a:buChar char="•"/>
            </a:pPr>
            <a:r>
              <a:rPr lang="en-US" dirty="0">
                <a:ea typeface="+mn-lt"/>
                <a:cs typeface="+mn-lt"/>
              </a:rPr>
              <a:t>Visual Studio is the most popular IDE application</a:t>
            </a:r>
          </a:p>
          <a:p>
            <a:pPr marL="285750" indent="-285750">
              <a:buFont typeface="Arial" panose="020B0604020202020204" pitchFamily="34" charset="0"/>
              <a:buChar char="•"/>
            </a:pPr>
            <a:r>
              <a:rPr lang="en-US" dirty="0" err="1">
                <a:ea typeface="+mn-lt"/>
                <a:cs typeface="+mn-lt"/>
              </a:rPr>
              <a:t>Colab</a:t>
            </a:r>
            <a:r>
              <a:rPr lang="en-US" dirty="0">
                <a:ea typeface="+mn-lt"/>
                <a:cs typeface="+mn-lt"/>
              </a:rPr>
              <a:t> Notebooks is the most popular Hosted Notebooks application</a:t>
            </a:r>
          </a:p>
          <a:p>
            <a:pPr marL="285750" indent="-285750">
              <a:buFont typeface="Arial" panose="020B0604020202020204" pitchFamily="34" charset="0"/>
              <a:buChar char="•"/>
            </a:pPr>
            <a:r>
              <a:rPr lang="en-US" dirty="0">
                <a:ea typeface="+mn-lt"/>
                <a:cs typeface="+mn-lt"/>
              </a:rPr>
              <a:t>MySQL is the most popular Business Intelligence application</a:t>
            </a:r>
          </a:p>
          <a:p>
            <a:pPr marL="285750" indent="-285750">
              <a:buFont typeface="Arial" panose="020B0604020202020204" pitchFamily="34" charset="0"/>
              <a:buChar char="•"/>
            </a:pPr>
            <a:r>
              <a:rPr lang="en-US" dirty="0">
                <a:ea typeface="+mn-lt"/>
                <a:cs typeface="+mn-lt"/>
              </a:rPr>
              <a:t>Tableau is the most popular Big Data application</a:t>
            </a:r>
            <a:endParaRPr lang="en-US" dirty="0"/>
          </a:p>
        </p:txBody>
      </p:sp>
      <p:sp>
        <p:nvSpPr>
          <p:cNvPr id="49" name="Text Placeholder 48">
            <a:extLst>
              <a:ext uri="{FF2B5EF4-FFF2-40B4-BE49-F238E27FC236}">
                <a16:creationId xmlns:a16="http://schemas.microsoft.com/office/drawing/2014/main" id="{ED796758-F31D-4250-A439-D6DE9523C88B}"/>
              </a:ext>
            </a:extLst>
          </p:cNvPr>
          <p:cNvSpPr>
            <a:spLocks noGrp="1"/>
          </p:cNvSpPr>
          <p:nvPr>
            <p:ph type="body" sz="quarter" idx="16"/>
          </p:nvPr>
        </p:nvSpPr>
        <p:spPr>
          <a:xfrm>
            <a:off x="952500" y="5004166"/>
            <a:ext cx="10040620" cy="315915"/>
          </a:xfrm>
        </p:spPr>
        <p:txBody>
          <a:bodyPr vert="horz" lIns="91440" tIns="45720" rIns="91440" bIns="45720" rtlCol="0" anchor="t">
            <a:noAutofit/>
          </a:bodyPr>
          <a:lstStyle/>
          <a:p>
            <a:r>
              <a:rPr lang="en-US" dirty="0"/>
              <a:t>Reflections</a:t>
            </a:r>
          </a:p>
        </p:txBody>
      </p:sp>
      <p:sp>
        <p:nvSpPr>
          <p:cNvPr id="48" name="Text Placeholder 47">
            <a:extLst>
              <a:ext uri="{FF2B5EF4-FFF2-40B4-BE49-F238E27FC236}">
                <a16:creationId xmlns:a16="http://schemas.microsoft.com/office/drawing/2014/main" id="{CEBFC0C0-C506-47F0-AE21-8A46DB86644A}"/>
              </a:ext>
            </a:extLst>
          </p:cNvPr>
          <p:cNvSpPr>
            <a:spLocks noGrp="1"/>
          </p:cNvSpPr>
          <p:nvPr>
            <p:ph type="body" sz="quarter" idx="15"/>
          </p:nvPr>
        </p:nvSpPr>
        <p:spPr>
          <a:xfrm>
            <a:off x="972820" y="5314110"/>
            <a:ext cx="6789420" cy="908340"/>
          </a:xfrm>
        </p:spPr>
        <p:txBody>
          <a:bodyPr vert="horz" lIns="91440" tIns="45720" rIns="91440" bIns="45720" rtlCol="0" anchor="t">
            <a:noAutofit/>
          </a:bodyPr>
          <a:lstStyle/>
          <a:p>
            <a:pPr marL="285750" indent="-285750">
              <a:buFont typeface="Arial" panose="020B0604020202020204" pitchFamily="34" charset="0"/>
              <a:buChar char="•"/>
            </a:pPr>
            <a:r>
              <a:rPr lang="en-US" dirty="0">
                <a:ea typeface="+mn-lt"/>
                <a:cs typeface="+mn-lt"/>
              </a:rPr>
              <a:t>Fitting the data from a hundreds-column excel file to a few hierarchies in </a:t>
            </a:r>
            <a:r>
              <a:rPr lang="en-US" dirty="0" err="1">
                <a:ea typeface="+mn-lt"/>
                <a:cs typeface="+mn-lt"/>
              </a:rPr>
              <a:t>json</a:t>
            </a:r>
            <a:r>
              <a:rPr lang="en-US" dirty="0">
                <a:ea typeface="+mn-lt"/>
                <a:cs typeface="+mn-lt"/>
              </a:rPr>
              <a:t> was tedious</a:t>
            </a:r>
          </a:p>
          <a:p>
            <a:pPr marL="285750" indent="-285750">
              <a:buFont typeface="Arial" panose="020B0604020202020204" pitchFamily="34" charset="0"/>
              <a:buChar char="•"/>
            </a:pPr>
            <a:r>
              <a:rPr lang="en-US" dirty="0">
                <a:ea typeface="+mn-lt"/>
                <a:cs typeface="+mn-lt"/>
              </a:rPr>
              <a:t>Could add a gradient or </a:t>
            </a:r>
            <a:r>
              <a:rPr lang="en-US" dirty="0" err="1">
                <a:ea typeface="+mn-lt"/>
                <a:cs typeface="+mn-lt"/>
              </a:rPr>
              <a:t>colour</a:t>
            </a:r>
            <a:r>
              <a:rPr lang="en-US" dirty="0">
                <a:ea typeface="+mn-lt"/>
                <a:cs typeface="+mn-lt"/>
              </a:rPr>
              <a:t> scale based on the values (higher values, darker hues)</a:t>
            </a:r>
            <a:endParaRPr lang="en-US" dirty="0"/>
          </a:p>
        </p:txBody>
      </p:sp>
      <p:sp>
        <p:nvSpPr>
          <p:cNvPr id="5" name="Slide Number Placeholder 4">
            <a:extLst>
              <a:ext uri="{FF2B5EF4-FFF2-40B4-BE49-F238E27FC236}">
                <a16:creationId xmlns:a16="http://schemas.microsoft.com/office/drawing/2014/main" id="{AB744071-0CE2-7746-9315-22EC28A0F462}"/>
              </a:ext>
            </a:extLst>
          </p:cNvPr>
          <p:cNvSpPr>
            <a:spLocks noGrp="1"/>
          </p:cNvSpPr>
          <p:nvPr>
            <p:ph type="sldNum" sz="quarter" idx="23"/>
          </p:nvPr>
        </p:nvSpPr>
        <p:spPr>
          <a:xfrm>
            <a:off x="971550" y="6332220"/>
            <a:ext cx="523240" cy="247651"/>
          </a:xfrm>
        </p:spPr>
        <p:txBody>
          <a:bodyPr/>
          <a:lstStyle/>
          <a:p>
            <a:fld id="{294A09A9-5501-47C1-A89A-A340965A2BE2}" type="slidenum">
              <a:rPr lang="en-US" smtClean="0"/>
              <a:pPr/>
              <a:t>13</a:t>
            </a:fld>
            <a:endParaRPr lang="en-US"/>
          </a:p>
        </p:txBody>
      </p:sp>
      <p:pic>
        <p:nvPicPr>
          <p:cNvPr id="6" name="Picture 6" descr="Chart, funnel chart&#10;&#10;Description automatically generated">
            <a:extLst>
              <a:ext uri="{FF2B5EF4-FFF2-40B4-BE49-F238E27FC236}">
                <a16:creationId xmlns:a16="http://schemas.microsoft.com/office/drawing/2014/main" id="{6BA91BA7-6B5D-9DCF-415E-FB493BDD50B6}"/>
              </a:ext>
            </a:extLst>
          </p:cNvPr>
          <p:cNvPicPr>
            <a:picLocks noChangeAspect="1"/>
          </p:cNvPicPr>
          <p:nvPr/>
        </p:nvPicPr>
        <p:blipFill>
          <a:blip r:embed="rId2"/>
          <a:stretch>
            <a:fillRect/>
          </a:stretch>
        </p:blipFill>
        <p:spPr>
          <a:xfrm>
            <a:off x="7762240" y="1558536"/>
            <a:ext cx="4145280" cy="3786013"/>
          </a:xfrm>
          <a:prstGeom prst="rect">
            <a:avLst/>
          </a:prstGeom>
        </p:spPr>
      </p:pic>
    </p:spTree>
    <p:extLst>
      <p:ext uri="{BB962C8B-B14F-4D97-AF65-F5344CB8AC3E}">
        <p14:creationId xmlns:p14="http://schemas.microsoft.com/office/powerpoint/2010/main" val="24032986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792DABE-3ADF-7C2B-730A-E15B72EC24CF}"/>
              </a:ext>
            </a:extLst>
          </p:cNvPr>
          <p:cNvSpPr>
            <a:spLocks noGrp="1" noRot="1" noMove="1" noResize="1" noEditPoints="1" noAdjustHandles="1" noChangeArrowheads="1" noChangeShapeType="1"/>
          </p:cNvSpPr>
          <p:nvPr/>
        </p:nvSpPr>
        <p:spPr>
          <a:xfrm>
            <a:off x="0" y="0"/>
            <a:ext cx="12192000" cy="690308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Text Placeholder 44">
            <a:extLst>
              <a:ext uri="{FF2B5EF4-FFF2-40B4-BE49-F238E27FC236}">
                <a16:creationId xmlns:a16="http://schemas.microsoft.com/office/drawing/2014/main" id="{803A1E73-C790-447A-974F-B3ADB50149F7}"/>
              </a:ext>
            </a:extLst>
          </p:cNvPr>
          <p:cNvSpPr>
            <a:spLocks noGrp="1"/>
          </p:cNvSpPr>
          <p:nvPr>
            <p:ph type="body" sz="quarter" idx="12"/>
          </p:nvPr>
        </p:nvSpPr>
        <p:spPr>
          <a:xfrm>
            <a:off x="952500" y="1358473"/>
            <a:ext cx="10040620" cy="315915"/>
          </a:xfrm>
        </p:spPr>
        <p:txBody>
          <a:bodyPr/>
          <a:lstStyle/>
          <a:p>
            <a:r>
              <a:rPr lang="en-US" sz="2000" dirty="0"/>
              <a:t>Chart Choice</a:t>
            </a:r>
          </a:p>
        </p:txBody>
      </p:sp>
      <p:sp>
        <p:nvSpPr>
          <p:cNvPr id="44" name="Text Placeholder 43">
            <a:extLst>
              <a:ext uri="{FF2B5EF4-FFF2-40B4-BE49-F238E27FC236}">
                <a16:creationId xmlns:a16="http://schemas.microsoft.com/office/drawing/2014/main" id="{906E4DF9-127F-4650-8BAA-2521A37885B0}"/>
              </a:ext>
            </a:extLst>
          </p:cNvPr>
          <p:cNvSpPr>
            <a:spLocks noGrp="1"/>
          </p:cNvSpPr>
          <p:nvPr>
            <p:ph type="body" sz="quarter" idx="10"/>
          </p:nvPr>
        </p:nvSpPr>
        <p:spPr>
          <a:xfrm>
            <a:off x="963083" y="1783805"/>
            <a:ext cx="5013537" cy="574318"/>
          </a:xfrm>
        </p:spPr>
        <p:txBody>
          <a:bodyPr vert="horz" lIns="91440" tIns="45720" rIns="91440" bIns="45720" rtlCol="0" anchor="t">
            <a:noAutofit/>
          </a:bodyPr>
          <a:lstStyle/>
          <a:p>
            <a:pPr marL="285750" indent="-285750">
              <a:buFont typeface="Arial" panose="020B0604020202020204" pitchFamily="34" charset="0"/>
              <a:buChar char="•"/>
            </a:pPr>
            <a:r>
              <a:rPr lang="en-US" dirty="0"/>
              <a:t>Heatmap exploring salaries and education level with gender breakdown in the tooltip.</a:t>
            </a:r>
          </a:p>
        </p:txBody>
      </p:sp>
      <p:sp>
        <p:nvSpPr>
          <p:cNvPr id="47" name="Text Placeholder 46">
            <a:extLst>
              <a:ext uri="{FF2B5EF4-FFF2-40B4-BE49-F238E27FC236}">
                <a16:creationId xmlns:a16="http://schemas.microsoft.com/office/drawing/2014/main" id="{DDA232CE-EB44-41DD-920C-AEDD5C33D2A5}"/>
              </a:ext>
            </a:extLst>
          </p:cNvPr>
          <p:cNvSpPr>
            <a:spLocks noGrp="1"/>
          </p:cNvSpPr>
          <p:nvPr>
            <p:ph type="body" sz="quarter" idx="14"/>
          </p:nvPr>
        </p:nvSpPr>
        <p:spPr>
          <a:xfrm>
            <a:off x="953655" y="2511602"/>
            <a:ext cx="10040620" cy="315915"/>
          </a:xfrm>
        </p:spPr>
        <p:txBody>
          <a:bodyPr vert="horz" lIns="91440" tIns="45720" rIns="91440" bIns="45720" rtlCol="0" anchor="t">
            <a:noAutofit/>
          </a:bodyPr>
          <a:lstStyle/>
          <a:p>
            <a:r>
              <a:rPr lang="en-US" dirty="0"/>
              <a:t>Design Choices</a:t>
            </a:r>
          </a:p>
        </p:txBody>
      </p:sp>
      <p:sp>
        <p:nvSpPr>
          <p:cNvPr id="46" name="Text Placeholder 45">
            <a:extLst>
              <a:ext uri="{FF2B5EF4-FFF2-40B4-BE49-F238E27FC236}">
                <a16:creationId xmlns:a16="http://schemas.microsoft.com/office/drawing/2014/main" id="{A09D80D2-95FB-43C6-96F8-7EF7737C28BA}"/>
              </a:ext>
            </a:extLst>
          </p:cNvPr>
          <p:cNvSpPr>
            <a:spLocks noGrp="1"/>
          </p:cNvSpPr>
          <p:nvPr>
            <p:ph type="body" sz="quarter" idx="13"/>
          </p:nvPr>
        </p:nvSpPr>
        <p:spPr>
          <a:xfrm>
            <a:off x="953655" y="2977756"/>
            <a:ext cx="5352204" cy="636754"/>
          </a:xfrm>
        </p:spPr>
        <p:txBody>
          <a:bodyPr vert="horz" lIns="91440" tIns="45720" rIns="91440" bIns="45720" rtlCol="0" anchor="t">
            <a:noAutofit/>
          </a:bodyPr>
          <a:lstStyle/>
          <a:p>
            <a:pPr marL="285750" indent="-285750">
              <a:buFont typeface="Arial" panose="020B0604020202020204" pitchFamily="34" charset="0"/>
              <a:buChar char="•"/>
            </a:pPr>
            <a:r>
              <a:rPr lang="en-US" dirty="0"/>
              <a:t>Monochromatic blue from our </a:t>
            </a:r>
            <a:r>
              <a:rPr lang="en-US" dirty="0" err="1"/>
              <a:t>colour</a:t>
            </a:r>
            <a:r>
              <a:rPr lang="en-US" dirty="0"/>
              <a:t> scheme</a:t>
            </a:r>
          </a:p>
          <a:p>
            <a:pPr marL="285750" indent="-285750">
              <a:buFont typeface="Arial" panose="020B0604020202020204" pitchFamily="34" charset="0"/>
              <a:buChar char="•"/>
            </a:pPr>
            <a:r>
              <a:rPr lang="en-US" dirty="0"/>
              <a:t>Light to dark sequential </a:t>
            </a:r>
            <a:r>
              <a:rPr lang="en-US" dirty="0" err="1"/>
              <a:t>colour</a:t>
            </a:r>
            <a:r>
              <a:rPr lang="en-US" dirty="0"/>
              <a:t> scheme to intuitively reflect count of values</a:t>
            </a:r>
          </a:p>
        </p:txBody>
      </p:sp>
      <p:sp>
        <p:nvSpPr>
          <p:cNvPr id="49" name="Text Placeholder 48">
            <a:extLst>
              <a:ext uri="{FF2B5EF4-FFF2-40B4-BE49-F238E27FC236}">
                <a16:creationId xmlns:a16="http://schemas.microsoft.com/office/drawing/2014/main" id="{ED796758-F31D-4250-A439-D6DE9523C88B}"/>
              </a:ext>
            </a:extLst>
          </p:cNvPr>
          <p:cNvSpPr>
            <a:spLocks noGrp="1"/>
          </p:cNvSpPr>
          <p:nvPr>
            <p:ph type="body" sz="quarter" idx="16"/>
          </p:nvPr>
        </p:nvSpPr>
        <p:spPr>
          <a:xfrm>
            <a:off x="952500" y="4020297"/>
            <a:ext cx="10040620" cy="315915"/>
          </a:xfrm>
        </p:spPr>
        <p:txBody>
          <a:bodyPr vert="horz" lIns="91440" tIns="45720" rIns="91440" bIns="45720" rtlCol="0" anchor="t">
            <a:noAutofit/>
          </a:bodyPr>
          <a:lstStyle/>
          <a:p>
            <a:r>
              <a:rPr lang="en-US" dirty="0"/>
              <a:t>Additional Pre-Processing</a:t>
            </a:r>
          </a:p>
        </p:txBody>
      </p:sp>
      <p:sp>
        <p:nvSpPr>
          <p:cNvPr id="48" name="Text Placeholder 47">
            <a:extLst>
              <a:ext uri="{FF2B5EF4-FFF2-40B4-BE49-F238E27FC236}">
                <a16:creationId xmlns:a16="http://schemas.microsoft.com/office/drawing/2014/main" id="{CEBFC0C0-C506-47F0-AE21-8A46DB86644A}"/>
              </a:ext>
            </a:extLst>
          </p:cNvPr>
          <p:cNvSpPr>
            <a:spLocks noGrp="1"/>
          </p:cNvSpPr>
          <p:nvPr>
            <p:ph type="body" sz="quarter" idx="15"/>
          </p:nvPr>
        </p:nvSpPr>
        <p:spPr>
          <a:xfrm>
            <a:off x="960693" y="4472844"/>
            <a:ext cx="6124105" cy="908340"/>
          </a:xfrm>
        </p:spPr>
        <p:txBody>
          <a:bodyPr vert="horz" lIns="91440" tIns="45720" rIns="91440" bIns="45720" rtlCol="0" anchor="t">
            <a:noAutofit/>
          </a:bodyPr>
          <a:lstStyle/>
          <a:p>
            <a:pPr marL="285750" indent="-285750">
              <a:buFont typeface="Arial" panose="020B0604020202020204" pitchFamily="34" charset="0"/>
              <a:buChar char="•"/>
            </a:pPr>
            <a:r>
              <a:rPr lang="en-US" dirty="0"/>
              <a:t>Sliced 3 variables from the original dataset for 2021</a:t>
            </a:r>
          </a:p>
          <a:p>
            <a:pPr marL="285750" indent="-285750">
              <a:buFont typeface="Arial" panose="020B0604020202020204" pitchFamily="34" charset="0"/>
              <a:buChar char="•"/>
            </a:pPr>
            <a:r>
              <a:rPr lang="en-US" dirty="0"/>
              <a:t>Split the $0-50,000 group into 5 smaller groups </a:t>
            </a:r>
          </a:p>
          <a:p>
            <a:pPr marL="285750" indent="-285750">
              <a:buFont typeface="Arial" panose="020B0604020202020204" pitchFamily="34" charset="0"/>
              <a:buChar char="•"/>
            </a:pPr>
            <a:r>
              <a:rPr lang="en-US" dirty="0"/>
              <a:t>Dropped records that did not respond to the 3 questions chosen</a:t>
            </a:r>
          </a:p>
          <a:p>
            <a:pPr marL="285750" indent="-285750">
              <a:buFont typeface="Arial" panose="020B0604020202020204" pitchFamily="34" charset="0"/>
              <a:buChar char="•"/>
            </a:pPr>
            <a:r>
              <a:rPr lang="en-US" dirty="0"/>
              <a:t>Dropped nonbinary and other gender identities</a:t>
            </a:r>
          </a:p>
        </p:txBody>
      </p:sp>
      <p:sp>
        <p:nvSpPr>
          <p:cNvPr id="5" name="Slide Number Placeholder 4">
            <a:extLst>
              <a:ext uri="{FF2B5EF4-FFF2-40B4-BE49-F238E27FC236}">
                <a16:creationId xmlns:a16="http://schemas.microsoft.com/office/drawing/2014/main" id="{AB744071-0CE2-7746-9315-22EC28A0F462}"/>
              </a:ext>
            </a:extLst>
          </p:cNvPr>
          <p:cNvSpPr>
            <a:spLocks noGrp="1"/>
          </p:cNvSpPr>
          <p:nvPr>
            <p:ph type="sldNum" sz="quarter" idx="23"/>
          </p:nvPr>
        </p:nvSpPr>
        <p:spPr>
          <a:xfrm>
            <a:off x="971550" y="6332220"/>
            <a:ext cx="523240" cy="247651"/>
          </a:xfrm>
        </p:spPr>
        <p:txBody>
          <a:bodyPr/>
          <a:lstStyle/>
          <a:p>
            <a:fld id="{294A09A9-5501-47C1-A89A-A340965A2BE2}" type="slidenum">
              <a:rPr lang="en-US" smtClean="0"/>
              <a:pPr/>
              <a:t>14</a:t>
            </a:fld>
            <a:endParaRPr lang="en-US"/>
          </a:p>
        </p:txBody>
      </p:sp>
      <p:pic>
        <p:nvPicPr>
          <p:cNvPr id="10" name="Picture 7" descr="Table&#10;&#10;Description automatically generated">
            <a:extLst>
              <a:ext uri="{FF2B5EF4-FFF2-40B4-BE49-F238E27FC236}">
                <a16:creationId xmlns:a16="http://schemas.microsoft.com/office/drawing/2014/main" id="{8927F25F-F2FC-4CBB-CA08-32C156DB3D66}"/>
              </a:ext>
            </a:extLst>
          </p:cNvPr>
          <p:cNvPicPr>
            <a:picLocks noChangeAspect="1"/>
          </p:cNvPicPr>
          <p:nvPr/>
        </p:nvPicPr>
        <p:blipFill rotWithShape="1">
          <a:blip r:embed="rId3"/>
          <a:srcRect l="19818" t="10876" r="24357" b="23872"/>
          <a:stretch/>
        </p:blipFill>
        <p:spPr>
          <a:xfrm>
            <a:off x="6193973" y="1609726"/>
            <a:ext cx="5896459" cy="3962643"/>
          </a:xfrm>
          <a:prstGeom prst="rect">
            <a:avLst/>
          </a:prstGeom>
        </p:spPr>
      </p:pic>
      <p:sp>
        <p:nvSpPr>
          <p:cNvPr id="7" name="Title 1">
            <a:extLst>
              <a:ext uri="{FF2B5EF4-FFF2-40B4-BE49-F238E27FC236}">
                <a16:creationId xmlns:a16="http://schemas.microsoft.com/office/drawing/2014/main" id="{A9EE3D05-F922-A890-96FD-9262C16C4346}"/>
              </a:ext>
            </a:extLst>
          </p:cNvPr>
          <p:cNvSpPr>
            <a:spLocks noGrp="1"/>
          </p:cNvSpPr>
          <p:nvPr>
            <p:ph type="title"/>
          </p:nvPr>
        </p:nvSpPr>
        <p:spPr>
          <a:xfrm>
            <a:off x="964023" y="475111"/>
            <a:ext cx="8941977" cy="610863"/>
          </a:xfrm>
        </p:spPr>
        <p:txBody>
          <a:bodyPr/>
          <a:lstStyle/>
          <a:p>
            <a:r>
              <a:rPr lang="en-US" dirty="0"/>
              <a:t>Exploring The Gender Pay Gap</a:t>
            </a:r>
          </a:p>
        </p:txBody>
      </p:sp>
    </p:spTree>
    <p:extLst>
      <p:ext uri="{BB962C8B-B14F-4D97-AF65-F5344CB8AC3E}">
        <p14:creationId xmlns:p14="http://schemas.microsoft.com/office/powerpoint/2010/main" val="42233052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792DABE-3ADF-7C2B-730A-E15B72EC24CF}"/>
              </a:ext>
            </a:extLst>
          </p:cNvPr>
          <p:cNvSpPr>
            <a:spLocks noGrp="1" noRot="1" noMove="1" noResize="1" noEditPoints="1" noAdjustHandles="1" noChangeArrowheads="1" noChangeShapeType="1"/>
          </p:cNvSpPr>
          <p:nvPr/>
        </p:nvSpPr>
        <p:spPr>
          <a:xfrm>
            <a:off x="0" y="0"/>
            <a:ext cx="12192000" cy="690308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Text Placeholder 44">
            <a:extLst>
              <a:ext uri="{FF2B5EF4-FFF2-40B4-BE49-F238E27FC236}">
                <a16:creationId xmlns:a16="http://schemas.microsoft.com/office/drawing/2014/main" id="{803A1E73-C790-447A-974F-B3ADB50149F7}"/>
              </a:ext>
            </a:extLst>
          </p:cNvPr>
          <p:cNvSpPr>
            <a:spLocks noGrp="1"/>
          </p:cNvSpPr>
          <p:nvPr>
            <p:ph type="body" sz="quarter" idx="12"/>
          </p:nvPr>
        </p:nvSpPr>
        <p:spPr>
          <a:xfrm>
            <a:off x="952500" y="1428829"/>
            <a:ext cx="10040620" cy="315915"/>
          </a:xfrm>
        </p:spPr>
        <p:txBody>
          <a:bodyPr vert="horz" lIns="91440" tIns="45720" rIns="91440" bIns="45720" rtlCol="0" anchor="t">
            <a:noAutofit/>
          </a:bodyPr>
          <a:lstStyle/>
          <a:p>
            <a:r>
              <a:rPr lang="en-US" dirty="0"/>
              <a:t>Functionality </a:t>
            </a:r>
            <a:endParaRPr lang="en-US" sz="1400" dirty="0"/>
          </a:p>
        </p:txBody>
      </p:sp>
      <p:sp>
        <p:nvSpPr>
          <p:cNvPr id="44" name="Text Placeholder 43">
            <a:extLst>
              <a:ext uri="{FF2B5EF4-FFF2-40B4-BE49-F238E27FC236}">
                <a16:creationId xmlns:a16="http://schemas.microsoft.com/office/drawing/2014/main" id="{906E4DF9-127F-4650-8BAA-2521A37885B0}"/>
              </a:ext>
            </a:extLst>
          </p:cNvPr>
          <p:cNvSpPr>
            <a:spLocks noGrp="1"/>
          </p:cNvSpPr>
          <p:nvPr>
            <p:ph type="body" sz="quarter" idx="10"/>
          </p:nvPr>
        </p:nvSpPr>
        <p:spPr>
          <a:xfrm>
            <a:off x="963083" y="1854161"/>
            <a:ext cx="5013537" cy="574318"/>
          </a:xfrm>
        </p:spPr>
        <p:txBody>
          <a:bodyPr vert="horz" lIns="91440" tIns="45720" rIns="91440" bIns="45720" rtlCol="0" anchor="t">
            <a:noAutofit/>
          </a:bodyPr>
          <a:lstStyle/>
          <a:p>
            <a:pPr marL="285750" indent="-285750">
              <a:buFont typeface="Arial" panose="020B0604020202020204" pitchFamily="34" charset="0"/>
              <a:buChar char="•"/>
            </a:pPr>
            <a:r>
              <a:rPr lang="en-US" dirty="0" err="1"/>
              <a:t>Colour</a:t>
            </a:r>
            <a:r>
              <a:rPr lang="en-US" dirty="0"/>
              <a:t> depth reflects higher count within a category</a:t>
            </a:r>
          </a:p>
          <a:p>
            <a:pPr marL="285750" indent="-285750">
              <a:buFont typeface="Arial" panose="020B0604020202020204" pitchFamily="34" charset="0"/>
              <a:buChar char="•"/>
            </a:pPr>
            <a:r>
              <a:rPr lang="en-US" dirty="0"/>
              <a:t>When hovering over a square, a tooltip displays total within the category and gender breakdown.</a:t>
            </a:r>
          </a:p>
          <a:p>
            <a:pPr marL="285750" indent="-285750">
              <a:buFont typeface="Arial" panose="020B0604020202020204" pitchFamily="34" charset="0"/>
              <a:buChar char="•"/>
            </a:pPr>
            <a:r>
              <a:rPr lang="en-US" dirty="0"/>
              <a:t>On mouse leaving, the tooltip stops</a:t>
            </a:r>
          </a:p>
        </p:txBody>
      </p:sp>
      <p:sp>
        <p:nvSpPr>
          <p:cNvPr id="47" name="Text Placeholder 46">
            <a:extLst>
              <a:ext uri="{FF2B5EF4-FFF2-40B4-BE49-F238E27FC236}">
                <a16:creationId xmlns:a16="http://schemas.microsoft.com/office/drawing/2014/main" id="{DDA232CE-EB44-41DD-920C-AEDD5C33D2A5}"/>
              </a:ext>
            </a:extLst>
          </p:cNvPr>
          <p:cNvSpPr>
            <a:spLocks noGrp="1"/>
          </p:cNvSpPr>
          <p:nvPr>
            <p:ph type="body" sz="quarter" idx="14"/>
          </p:nvPr>
        </p:nvSpPr>
        <p:spPr>
          <a:xfrm>
            <a:off x="952500" y="3170320"/>
            <a:ext cx="10040620" cy="315915"/>
          </a:xfrm>
        </p:spPr>
        <p:txBody>
          <a:bodyPr vert="horz" lIns="91440" tIns="45720" rIns="91440" bIns="45720" rtlCol="0" anchor="t">
            <a:noAutofit/>
          </a:bodyPr>
          <a:lstStyle/>
          <a:p>
            <a:r>
              <a:rPr lang="en-US" dirty="0"/>
              <a:t>Insights</a:t>
            </a:r>
            <a:endParaRPr lang="en-US" sz="1400" dirty="0"/>
          </a:p>
        </p:txBody>
      </p:sp>
      <p:sp>
        <p:nvSpPr>
          <p:cNvPr id="46" name="Text Placeholder 45">
            <a:extLst>
              <a:ext uri="{FF2B5EF4-FFF2-40B4-BE49-F238E27FC236}">
                <a16:creationId xmlns:a16="http://schemas.microsoft.com/office/drawing/2014/main" id="{A09D80D2-95FB-43C6-96F8-7EF7737C28BA}"/>
              </a:ext>
            </a:extLst>
          </p:cNvPr>
          <p:cNvSpPr>
            <a:spLocks noGrp="1"/>
          </p:cNvSpPr>
          <p:nvPr>
            <p:ph type="body" sz="quarter" idx="13"/>
          </p:nvPr>
        </p:nvSpPr>
        <p:spPr>
          <a:xfrm>
            <a:off x="943380" y="3505124"/>
            <a:ext cx="5352204" cy="636754"/>
          </a:xfrm>
        </p:spPr>
        <p:txBody>
          <a:bodyPr vert="horz" lIns="91440" tIns="45720" rIns="91440" bIns="45720" rtlCol="0" anchor="t">
            <a:noAutofit/>
          </a:bodyPr>
          <a:lstStyle/>
          <a:p>
            <a:pPr marL="285750" indent="-285750">
              <a:buFont typeface="Arial" panose="020B0604020202020204" pitchFamily="34" charset="0"/>
              <a:buChar char="•"/>
            </a:pPr>
            <a:r>
              <a:rPr lang="en-US" dirty="0"/>
              <a:t>Globally most people in the data science community have a postgraduate degree.</a:t>
            </a:r>
          </a:p>
          <a:p>
            <a:pPr marL="285750" indent="-285750">
              <a:buFont typeface="Arial" panose="020B0604020202020204" pitchFamily="34" charset="0"/>
              <a:buChar char="•"/>
            </a:pPr>
            <a:r>
              <a:rPr lang="en-US" dirty="0"/>
              <a:t>Globally most people earn 0-10,000 USD</a:t>
            </a:r>
          </a:p>
        </p:txBody>
      </p:sp>
      <p:sp>
        <p:nvSpPr>
          <p:cNvPr id="49" name="Text Placeholder 48">
            <a:extLst>
              <a:ext uri="{FF2B5EF4-FFF2-40B4-BE49-F238E27FC236}">
                <a16:creationId xmlns:a16="http://schemas.microsoft.com/office/drawing/2014/main" id="{ED796758-F31D-4250-A439-D6DE9523C88B}"/>
              </a:ext>
            </a:extLst>
          </p:cNvPr>
          <p:cNvSpPr>
            <a:spLocks noGrp="1"/>
          </p:cNvSpPr>
          <p:nvPr>
            <p:ph type="body" sz="quarter" idx="16"/>
          </p:nvPr>
        </p:nvSpPr>
        <p:spPr>
          <a:xfrm>
            <a:off x="952500" y="4510309"/>
            <a:ext cx="10040620" cy="315915"/>
          </a:xfrm>
        </p:spPr>
        <p:txBody>
          <a:bodyPr vert="horz" lIns="91440" tIns="45720" rIns="91440" bIns="45720" rtlCol="0" anchor="t">
            <a:noAutofit/>
          </a:bodyPr>
          <a:lstStyle/>
          <a:p>
            <a:r>
              <a:rPr lang="en-US" dirty="0"/>
              <a:t>Reflections</a:t>
            </a:r>
            <a:endParaRPr lang="en-US" sz="1400" dirty="0"/>
          </a:p>
        </p:txBody>
      </p:sp>
      <p:sp>
        <p:nvSpPr>
          <p:cNvPr id="48" name="Text Placeholder 47">
            <a:extLst>
              <a:ext uri="{FF2B5EF4-FFF2-40B4-BE49-F238E27FC236}">
                <a16:creationId xmlns:a16="http://schemas.microsoft.com/office/drawing/2014/main" id="{CEBFC0C0-C506-47F0-AE21-8A46DB86644A}"/>
              </a:ext>
            </a:extLst>
          </p:cNvPr>
          <p:cNvSpPr>
            <a:spLocks noGrp="1"/>
          </p:cNvSpPr>
          <p:nvPr>
            <p:ph type="body" sz="quarter" idx="15"/>
          </p:nvPr>
        </p:nvSpPr>
        <p:spPr>
          <a:xfrm>
            <a:off x="971550" y="4923582"/>
            <a:ext cx="5334891" cy="908340"/>
          </a:xfrm>
        </p:spPr>
        <p:txBody>
          <a:bodyPr vert="horz" lIns="91440" tIns="45720" rIns="91440" bIns="45720" rtlCol="0" anchor="t">
            <a:noAutofit/>
          </a:bodyPr>
          <a:lstStyle/>
          <a:p>
            <a:pPr marL="285750" indent="-285750">
              <a:buFont typeface="Arial" panose="020B0604020202020204" pitchFamily="34" charset="0"/>
              <a:buChar char="•"/>
            </a:pPr>
            <a:r>
              <a:rPr lang="en-US" dirty="0"/>
              <a:t>Being able to add a filter by country and / or age might allow users to have greater insights  for their situation whilst maintaining the global nature of the </a:t>
            </a:r>
            <a:r>
              <a:rPr lang="en-US" dirty="0" err="1"/>
              <a:t>visualisation</a:t>
            </a:r>
            <a:r>
              <a:rPr lang="en-US" dirty="0"/>
              <a:t>.</a:t>
            </a:r>
          </a:p>
        </p:txBody>
      </p:sp>
      <p:sp>
        <p:nvSpPr>
          <p:cNvPr id="5" name="Slide Number Placeholder 4">
            <a:extLst>
              <a:ext uri="{FF2B5EF4-FFF2-40B4-BE49-F238E27FC236}">
                <a16:creationId xmlns:a16="http://schemas.microsoft.com/office/drawing/2014/main" id="{AB744071-0CE2-7746-9315-22EC28A0F462}"/>
              </a:ext>
            </a:extLst>
          </p:cNvPr>
          <p:cNvSpPr>
            <a:spLocks noGrp="1"/>
          </p:cNvSpPr>
          <p:nvPr>
            <p:ph type="sldNum" sz="quarter" idx="23"/>
          </p:nvPr>
        </p:nvSpPr>
        <p:spPr>
          <a:xfrm>
            <a:off x="971550" y="6332220"/>
            <a:ext cx="523240" cy="247651"/>
          </a:xfrm>
        </p:spPr>
        <p:txBody>
          <a:bodyPr/>
          <a:lstStyle/>
          <a:p>
            <a:fld id="{294A09A9-5501-47C1-A89A-A340965A2BE2}" type="slidenum">
              <a:rPr lang="en-US" smtClean="0"/>
              <a:pPr/>
              <a:t>15</a:t>
            </a:fld>
            <a:endParaRPr lang="en-US"/>
          </a:p>
        </p:txBody>
      </p:sp>
      <p:pic>
        <p:nvPicPr>
          <p:cNvPr id="7" name="Picture 7" descr="Table&#10;&#10;Description automatically generated">
            <a:extLst>
              <a:ext uri="{FF2B5EF4-FFF2-40B4-BE49-F238E27FC236}">
                <a16:creationId xmlns:a16="http://schemas.microsoft.com/office/drawing/2014/main" id="{57C465A8-FD08-1B39-1DF3-1DBAA18A51EE}"/>
              </a:ext>
            </a:extLst>
          </p:cNvPr>
          <p:cNvPicPr>
            <a:picLocks noChangeAspect="1"/>
          </p:cNvPicPr>
          <p:nvPr/>
        </p:nvPicPr>
        <p:blipFill rotWithShape="1">
          <a:blip r:embed="rId3"/>
          <a:srcRect l="19818" t="10875" r="24357" b="9293"/>
          <a:stretch/>
        </p:blipFill>
        <p:spPr>
          <a:xfrm>
            <a:off x="6193973" y="1609726"/>
            <a:ext cx="5896459" cy="4848038"/>
          </a:xfrm>
          <a:prstGeom prst="rect">
            <a:avLst/>
          </a:prstGeom>
        </p:spPr>
      </p:pic>
      <p:sp>
        <p:nvSpPr>
          <p:cNvPr id="8" name="Title 1">
            <a:extLst>
              <a:ext uri="{FF2B5EF4-FFF2-40B4-BE49-F238E27FC236}">
                <a16:creationId xmlns:a16="http://schemas.microsoft.com/office/drawing/2014/main" id="{55FE5A44-20D2-E90E-722C-39C428C66CC8}"/>
              </a:ext>
            </a:extLst>
          </p:cNvPr>
          <p:cNvSpPr>
            <a:spLocks noGrp="1"/>
          </p:cNvSpPr>
          <p:nvPr>
            <p:ph type="title"/>
          </p:nvPr>
        </p:nvSpPr>
        <p:spPr>
          <a:xfrm>
            <a:off x="964023" y="475111"/>
            <a:ext cx="8941977" cy="610863"/>
          </a:xfrm>
        </p:spPr>
        <p:txBody>
          <a:bodyPr/>
          <a:lstStyle/>
          <a:p>
            <a:r>
              <a:rPr lang="en-US" dirty="0"/>
              <a:t>Exploring The Gender Pay Gap</a:t>
            </a:r>
          </a:p>
        </p:txBody>
      </p:sp>
    </p:spTree>
    <p:extLst>
      <p:ext uri="{BB962C8B-B14F-4D97-AF65-F5344CB8AC3E}">
        <p14:creationId xmlns:p14="http://schemas.microsoft.com/office/powerpoint/2010/main" val="13295832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8026B5-2F88-BA48-A996-4A13FDFAA43A}"/>
              </a:ext>
            </a:extLst>
          </p:cNvPr>
          <p:cNvSpPr>
            <a:spLocks noGrp="1"/>
          </p:cNvSpPr>
          <p:nvPr>
            <p:ph type="title"/>
          </p:nvPr>
        </p:nvSpPr>
        <p:spPr>
          <a:xfrm>
            <a:off x="964023" y="879063"/>
            <a:ext cx="9409337" cy="610863"/>
          </a:xfrm>
        </p:spPr>
        <p:txBody>
          <a:bodyPr>
            <a:normAutofit fontScale="90000"/>
          </a:bodyPr>
          <a:lstStyle/>
          <a:p>
            <a:r>
              <a:rPr lang="en-US"/>
              <a:t>Ethical, legal and security implications</a:t>
            </a:r>
          </a:p>
        </p:txBody>
      </p:sp>
      <p:sp>
        <p:nvSpPr>
          <p:cNvPr id="3" name="Text Placeholder 2">
            <a:extLst>
              <a:ext uri="{FF2B5EF4-FFF2-40B4-BE49-F238E27FC236}">
                <a16:creationId xmlns:a16="http://schemas.microsoft.com/office/drawing/2014/main" id="{A5ABDF8F-0AD5-5C43-9EF3-8679B9897E01}"/>
              </a:ext>
            </a:extLst>
          </p:cNvPr>
          <p:cNvSpPr>
            <a:spLocks noGrp="1"/>
          </p:cNvSpPr>
          <p:nvPr>
            <p:ph type="body" idx="1"/>
          </p:nvPr>
        </p:nvSpPr>
        <p:spPr/>
        <p:txBody>
          <a:bodyPr/>
          <a:lstStyle/>
          <a:p>
            <a:r>
              <a:rPr lang="en-US"/>
              <a:t>Ethical</a:t>
            </a:r>
          </a:p>
        </p:txBody>
      </p:sp>
      <p:sp>
        <p:nvSpPr>
          <p:cNvPr id="4" name="Content Placeholder 3">
            <a:extLst>
              <a:ext uri="{FF2B5EF4-FFF2-40B4-BE49-F238E27FC236}">
                <a16:creationId xmlns:a16="http://schemas.microsoft.com/office/drawing/2014/main" id="{7782A119-28D1-B54D-A879-A0DDEC296674}"/>
              </a:ext>
            </a:extLst>
          </p:cNvPr>
          <p:cNvSpPr>
            <a:spLocks noGrp="1"/>
          </p:cNvSpPr>
          <p:nvPr>
            <p:ph sz="half" idx="2"/>
          </p:nvPr>
        </p:nvSpPr>
        <p:spPr>
          <a:xfrm>
            <a:off x="952500" y="2786446"/>
            <a:ext cx="3036477" cy="1942138"/>
          </a:xfrm>
        </p:spPr>
        <p:txBody>
          <a:bodyPr vert="horz" lIns="0" tIns="0" rIns="0" bIns="0" rtlCol="0" anchor="t" anchorCtr="0">
            <a:noAutofit/>
          </a:bodyPr>
          <a:lstStyle/>
          <a:p>
            <a:r>
              <a:rPr lang="en-US" sz="1800" dirty="0"/>
              <a:t>Data is </a:t>
            </a:r>
            <a:r>
              <a:rPr lang="en-US" sz="1800" err="1"/>
              <a:t>anonymised</a:t>
            </a:r>
            <a:r>
              <a:rPr lang="en-US" sz="1800" dirty="0"/>
              <a:t> </a:t>
            </a:r>
          </a:p>
          <a:p>
            <a:r>
              <a:rPr lang="en-US" sz="1800" dirty="0"/>
              <a:t>Data does not contain personal or sensitive information (name, address, date of birth)</a:t>
            </a:r>
          </a:p>
          <a:p>
            <a:r>
              <a:rPr lang="en-US" sz="1800" dirty="0"/>
              <a:t>Owned by Kaggle, aggregated by user Andrada (</a:t>
            </a:r>
            <a:r>
              <a:rPr lang="en-US" sz="1800" err="1"/>
              <a:t>Oleanu</a:t>
            </a:r>
            <a:r>
              <a:rPr lang="en-US" sz="1800" dirty="0"/>
              <a:t>, 2021)</a:t>
            </a:r>
          </a:p>
          <a:p>
            <a:endParaRPr lang="en-US" sz="1800" dirty="0"/>
          </a:p>
        </p:txBody>
      </p:sp>
      <p:sp>
        <p:nvSpPr>
          <p:cNvPr id="5" name="Text Placeholder 4">
            <a:extLst>
              <a:ext uri="{FF2B5EF4-FFF2-40B4-BE49-F238E27FC236}">
                <a16:creationId xmlns:a16="http://schemas.microsoft.com/office/drawing/2014/main" id="{B55E5840-ED0D-0349-88F3-4E90A0094985}"/>
              </a:ext>
            </a:extLst>
          </p:cNvPr>
          <p:cNvSpPr>
            <a:spLocks noGrp="1"/>
          </p:cNvSpPr>
          <p:nvPr>
            <p:ph type="body" idx="10"/>
          </p:nvPr>
        </p:nvSpPr>
        <p:spPr/>
        <p:txBody>
          <a:bodyPr/>
          <a:lstStyle/>
          <a:p>
            <a:r>
              <a:rPr lang="en-US"/>
              <a:t>Legal</a:t>
            </a:r>
          </a:p>
        </p:txBody>
      </p:sp>
      <p:sp>
        <p:nvSpPr>
          <p:cNvPr id="6" name="Content Placeholder 5">
            <a:extLst>
              <a:ext uri="{FF2B5EF4-FFF2-40B4-BE49-F238E27FC236}">
                <a16:creationId xmlns:a16="http://schemas.microsoft.com/office/drawing/2014/main" id="{34801285-85FB-FD43-9631-322998389AF0}"/>
              </a:ext>
            </a:extLst>
          </p:cNvPr>
          <p:cNvSpPr>
            <a:spLocks noGrp="1"/>
          </p:cNvSpPr>
          <p:nvPr>
            <p:ph sz="half" idx="11"/>
          </p:nvPr>
        </p:nvSpPr>
        <p:spPr>
          <a:xfrm>
            <a:off x="4569372" y="2789739"/>
            <a:ext cx="3144702" cy="1951545"/>
          </a:xfrm>
        </p:spPr>
        <p:txBody>
          <a:bodyPr>
            <a:normAutofit/>
          </a:bodyPr>
          <a:lstStyle/>
          <a:p>
            <a:r>
              <a:rPr lang="en-US" sz="1800"/>
              <a:t>Publicly available dataset</a:t>
            </a:r>
          </a:p>
          <a:p>
            <a:r>
              <a:rPr lang="en-US" sz="1800"/>
              <a:t>Reliable dataset</a:t>
            </a:r>
          </a:p>
          <a:p>
            <a:r>
              <a:rPr lang="en-US" sz="1800"/>
              <a:t>Originality of the project.</a:t>
            </a:r>
          </a:p>
        </p:txBody>
      </p:sp>
      <p:sp>
        <p:nvSpPr>
          <p:cNvPr id="7" name="Text Placeholder 6">
            <a:extLst>
              <a:ext uri="{FF2B5EF4-FFF2-40B4-BE49-F238E27FC236}">
                <a16:creationId xmlns:a16="http://schemas.microsoft.com/office/drawing/2014/main" id="{8820E658-15B8-6C4B-A736-3D894774670E}"/>
              </a:ext>
            </a:extLst>
          </p:cNvPr>
          <p:cNvSpPr>
            <a:spLocks noGrp="1"/>
          </p:cNvSpPr>
          <p:nvPr>
            <p:ph type="body" idx="12"/>
          </p:nvPr>
        </p:nvSpPr>
        <p:spPr/>
        <p:txBody>
          <a:bodyPr/>
          <a:lstStyle/>
          <a:p>
            <a:r>
              <a:rPr lang="en-US"/>
              <a:t>Security</a:t>
            </a:r>
          </a:p>
        </p:txBody>
      </p:sp>
      <p:sp>
        <p:nvSpPr>
          <p:cNvPr id="8" name="Content Placeholder 7">
            <a:extLst>
              <a:ext uri="{FF2B5EF4-FFF2-40B4-BE49-F238E27FC236}">
                <a16:creationId xmlns:a16="http://schemas.microsoft.com/office/drawing/2014/main" id="{7F52F621-1B1F-5E49-939F-12BD1A0FD522}"/>
              </a:ext>
            </a:extLst>
          </p:cNvPr>
          <p:cNvSpPr>
            <a:spLocks noGrp="1"/>
          </p:cNvSpPr>
          <p:nvPr>
            <p:ph sz="half" idx="13"/>
          </p:nvPr>
        </p:nvSpPr>
        <p:spPr>
          <a:xfrm>
            <a:off x="8187017" y="2799146"/>
            <a:ext cx="3036477" cy="3683852"/>
          </a:xfrm>
        </p:spPr>
        <p:txBody>
          <a:bodyPr>
            <a:normAutofit/>
          </a:bodyPr>
          <a:lstStyle/>
          <a:p>
            <a:r>
              <a:rPr lang="en-US" sz="1800" dirty="0"/>
              <a:t>Use of libraries, e.g. d3js</a:t>
            </a:r>
          </a:p>
          <a:p>
            <a:r>
              <a:rPr lang="en-US" sz="1800" dirty="0"/>
              <a:t>Extensions for MS Visual Studio Code  e.g. Open in Default Browser, </a:t>
            </a:r>
            <a:r>
              <a:rPr lang="en-US" sz="1800" dirty="0" err="1"/>
              <a:t>LiveServer</a:t>
            </a:r>
            <a:r>
              <a:rPr lang="en-US" sz="1800" dirty="0"/>
              <a:t>.</a:t>
            </a:r>
          </a:p>
          <a:p>
            <a:r>
              <a:rPr lang="en-US" sz="1800" dirty="0"/>
              <a:t>Csv files are more secure than JSON</a:t>
            </a:r>
          </a:p>
          <a:p>
            <a:r>
              <a:rPr lang="en-US" sz="1800" dirty="0"/>
              <a:t>Using online CSV to JSON converters </a:t>
            </a:r>
          </a:p>
        </p:txBody>
      </p:sp>
      <p:sp>
        <p:nvSpPr>
          <p:cNvPr id="11" name="Slide Number Placeholder 10">
            <a:extLst>
              <a:ext uri="{FF2B5EF4-FFF2-40B4-BE49-F238E27FC236}">
                <a16:creationId xmlns:a16="http://schemas.microsoft.com/office/drawing/2014/main" id="{8B50C3FA-D20D-3049-9C7F-6F37D4E022C5}"/>
              </a:ext>
            </a:extLst>
          </p:cNvPr>
          <p:cNvSpPr>
            <a:spLocks noGrp="1"/>
          </p:cNvSpPr>
          <p:nvPr>
            <p:ph type="sldNum" sz="quarter" idx="16"/>
          </p:nvPr>
        </p:nvSpPr>
        <p:spPr>
          <a:xfrm>
            <a:off x="971550" y="6332220"/>
            <a:ext cx="523240" cy="247651"/>
          </a:xfrm>
        </p:spPr>
        <p:txBody>
          <a:bodyPr/>
          <a:lstStyle/>
          <a:p>
            <a:pPr algn="l"/>
            <a:fld id="{294A09A9-5501-47C1-A89A-A340965A2BE2}" type="slidenum">
              <a:rPr lang="en-US" smtClean="0"/>
              <a:pPr algn="l"/>
              <a:t>16</a:t>
            </a:fld>
            <a:endParaRPr lang="en-US"/>
          </a:p>
        </p:txBody>
      </p:sp>
    </p:spTree>
    <p:extLst>
      <p:ext uri="{BB962C8B-B14F-4D97-AF65-F5344CB8AC3E}">
        <p14:creationId xmlns:p14="http://schemas.microsoft.com/office/powerpoint/2010/main" val="30360345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ubtitle 10">
            <a:extLst>
              <a:ext uri="{FF2B5EF4-FFF2-40B4-BE49-F238E27FC236}">
                <a16:creationId xmlns:a16="http://schemas.microsoft.com/office/drawing/2014/main" id="{F0F25866-5DB1-334A-8037-692579FBDE39}"/>
              </a:ext>
            </a:extLst>
          </p:cNvPr>
          <p:cNvSpPr>
            <a:spLocks noGrp="1"/>
          </p:cNvSpPr>
          <p:nvPr>
            <p:ph type="subTitle" idx="1"/>
          </p:nvPr>
        </p:nvSpPr>
        <p:spPr>
          <a:xfrm>
            <a:off x="6907623" y="3591098"/>
            <a:ext cx="4903377" cy="1057791"/>
          </a:xfrm>
        </p:spPr>
        <p:txBody>
          <a:bodyPr>
            <a:normAutofit/>
          </a:bodyPr>
          <a:lstStyle/>
          <a:p>
            <a:r>
              <a:rPr lang="en-US" sz="2800"/>
              <a:t>We look forward to taking any questions about our pitch.</a:t>
            </a:r>
          </a:p>
          <a:p>
            <a:endParaRPr lang="en-US" sz="2800"/>
          </a:p>
        </p:txBody>
      </p:sp>
      <p:sp>
        <p:nvSpPr>
          <p:cNvPr id="2" name="Title 1">
            <a:extLst>
              <a:ext uri="{FF2B5EF4-FFF2-40B4-BE49-F238E27FC236}">
                <a16:creationId xmlns:a16="http://schemas.microsoft.com/office/drawing/2014/main" id="{51DF3D98-3C30-4CFC-8643-C81E829C8C25}"/>
              </a:ext>
            </a:extLst>
          </p:cNvPr>
          <p:cNvSpPr>
            <a:spLocks noGrp="1"/>
          </p:cNvSpPr>
          <p:nvPr>
            <p:ph type="title"/>
          </p:nvPr>
        </p:nvSpPr>
        <p:spPr>
          <a:xfrm>
            <a:off x="6907623" y="2173658"/>
            <a:ext cx="4903377" cy="610863"/>
          </a:xfrm>
        </p:spPr>
        <p:txBody>
          <a:bodyPr anchor="b">
            <a:normAutofit/>
          </a:bodyPr>
          <a:lstStyle/>
          <a:p>
            <a:r>
              <a:rPr lang="en-US"/>
              <a:t>Thank you</a:t>
            </a:r>
          </a:p>
        </p:txBody>
      </p:sp>
      <p:pic>
        <p:nvPicPr>
          <p:cNvPr id="5" name="Picture 5">
            <a:extLst>
              <a:ext uri="{FF2B5EF4-FFF2-40B4-BE49-F238E27FC236}">
                <a16:creationId xmlns:a16="http://schemas.microsoft.com/office/drawing/2014/main" id="{6AF3AD56-657D-E9A0-CC58-F6087B36E2F2}"/>
              </a:ext>
            </a:extLst>
          </p:cNvPr>
          <p:cNvPicPr>
            <a:picLocks noGrp="1" noChangeAspect="1"/>
          </p:cNvPicPr>
          <p:nvPr>
            <p:ph type="pic" sz="quarter" idx="13"/>
          </p:nvPr>
        </p:nvPicPr>
        <p:blipFill rotWithShape="1">
          <a:blip r:embed="rId3"/>
          <a:srcRect l="27636" r="13254"/>
          <a:stretch/>
        </p:blipFill>
        <p:spPr>
          <a:xfrm>
            <a:off x="20" y="10"/>
            <a:ext cx="6095980" cy="6857990"/>
          </a:xfrm>
          <a:noFill/>
        </p:spPr>
      </p:pic>
    </p:spTree>
    <p:extLst>
      <p:ext uri="{BB962C8B-B14F-4D97-AF65-F5344CB8AC3E}">
        <p14:creationId xmlns:p14="http://schemas.microsoft.com/office/powerpoint/2010/main" val="39684531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22DF8-59D4-D94D-8ED9-F2F319899DBF}"/>
              </a:ext>
            </a:extLst>
          </p:cNvPr>
          <p:cNvSpPr>
            <a:spLocks noGrp="1"/>
          </p:cNvSpPr>
          <p:nvPr>
            <p:ph type="title"/>
          </p:nvPr>
        </p:nvSpPr>
        <p:spPr>
          <a:xfrm>
            <a:off x="964023" y="879063"/>
            <a:ext cx="8941977" cy="610863"/>
          </a:xfrm>
        </p:spPr>
        <p:txBody>
          <a:bodyPr/>
          <a:lstStyle/>
          <a:p>
            <a:r>
              <a:rPr lang="en-US"/>
              <a:t>References</a:t>
            </a:r>
          </a:p>
        </p:txBody>
      </p:sp>
      <p:sp>
        <p:nvSpPr>
          <p:cNvPr id="5" name="Slide Number Placeholder 4">
            <a:extLst>
              <a:ext uri="{FF2B5EF4-FFF2-40B4-BE49-F238E27FC236}">
                <a16:creationId xmlns:a16="http://schemas.microsoft.com/office/drawing/2014/main" id="{AB744071-0CE2-7746-9315-22EC28A0F462}"/>
              </a:ext>
            </a:extLst>
          </p:cNvPr>
          <p:cNvSpPr>
            <a:spLocks noGrp="1"/>
          </p:cNvSpPr>
          <p:nvPr>
            <p:ph type="sldNum" sz="quarter" idx="23"/>
          </p:nvPr>
        </p:nvSpPr>
        <p:spPr>
          <a:xfrm>
            <a:off x="971550" y="6332220"/>
            <a:ext cx="523240" cy="247651"/>
          </a:xfrm>
        </p:spPr>
        <p:txBody>
          <a:bodyPr/>
          <a:lstStyle/>
          <a:p>
            <a:fld id="{294A09A9-5501-47C1-A89A-A340965A2BE2}" type="slidenum">
              <a:rPr lang="en-US" smtClean="0"/>
              <a:pPr/>
              <a:t>18</a:t>
            </a:fld>
            <a:endParaRPr lang="en-US"/>
          </a:p>
        </p:txBody>
      </p:sp>
      <p:sp>
        <p:nvSpPr>
          <p:cNvPr id="26" name="Rectangle 25">
            <a:extLst>
              <a:ext uri="{FF2B5EF4-FFF2-40B4-BE49-F238E27FC236}">
                <a16:creationId xmlns:a16="http://schemas.microsoft.com/office/drawing/2014/main" id="{895BFA03-9E2E-A706-4883-938F33ECA69F}"/>
              </a:ext>
            </a:extLst>
          </p:cNvPr>
          <p:cNvSpPr/>
          <p:nvPr/>
        </p:nvSpPr>
        <p:spPr>
          <a:xfrm>
            <a:off x="962143" y="2109141"/>
            <a:ext cx="10014044" cy="4517436"/>
          </a:xfrm>
          <a:prstGeom prst="rect">
            <a:avLst/>
          </a:prstGeom>
          <a:noFill/>
          <a:ln>
            <a:noFill/>
          </a:ln>
        </p:spPr>
        <p:style>
          <a:lnRef idx="2">
            <a:schemeClr val="dk1"/>
          </a:lnRef>
          <a:fillRef idx="1">
            <a:schemeClr val="lt1"/>
          </a:fillRef>
          <a:effectRef idx="0">
            <a:schemeClr val="dk1"/>
          </a:effectRef>
          <a:fontRef idx="minor">
            <a:schemeClr val="dk1"/>
          </a:fontRef>
        </p:style>
        <p:txBody>
          <a:bodyPr lIns="91440" tIns="45720" rIns="91440" bIns="45720" rtlCol="0" anchor="t"/>
          <a:lstStyle/>
          <a:p>
            <a:pPr marL="342900" indent="-342900">
              <a:buFont typeface="Arial" panose="020B0604020202020204" pitchFamily="34" charset="0"/>
              <a:buChar char="•"/>
            </a:pPr>
            <a:r>
              <a:rPr lang="en-GB" sz="1600">
                <a:ea typeface="+mn-lt"/>
                <a:cs typeface="+mn-lt"/>
                <a:sym typeface="Wingdings" panose="05000000000000000000" pitchFamily="2" charset="2"/>
              </a:rPr>
              <a:t>Gratzl, S. (2020) </a:t>
            </a:r>
            <a:r>
              <a:rPr lang="en-GB" sz="1600" i="1">
                <a:ea typeface="+mn-lt"/>
                <a:cs typeface="+mn-lt"/>
                <a:sym typeface="Wingdings" panose="05000000000000000000" pitchFamily="2" charset="2"/>
              </a:rPr>
              <a:t>D3tutorial/barchart06_animation</a:t>
            </a:r>
            <a:r>
              <a:rPr lang="en-GB" sz="1600">
                <a:ea typeface="+mn-lt"/>
                <a:cs typeface="+mn-lt"/>
                <a:sym typeface="Wingdings" panose="05000000000000000000" pitchFamily="2" charset="2"/>
              </a:rPr>
              <a:t>, </a:t>
            </a:r>
            <a:r>
              <a:rPr lang="en-GB" sz="1600" i="1">
                <a:ea typeface="+mn-lt"/>
                <a:cs typeface="+mn-lt"/>
                <a:sym typeface="Wingdings" panose="05000000000000000000" pitchFamily="2" charset="2"/>
              </a:rPr>
              <a:t>GitHub</a:t>
            </a:r>
            <a:r>
              <a:rPr lang="en-GB" sz="1600">
                <a:ea typeface="+mn-lt"/>
                <a:cs typeface="+mn-lt"/>
                <a:sym typeface="Wingdings" panose="05000000000000000000" pitchFamily="2" charset="2"/>
              </a:rPr>
              <a:t>. Available at: </a:t>
            </a:r>
            <a:r>
              <a:rPr lang="en-GB" sz="1600">
                <a:ea typeface="+mn-lt"/>
                <a:cs typeface="+mn-lt"/>
                <a:sym typeface="Wingdings" panose="05000000000000000000" pitchFamily="2" charset="2"/>
                <a:hlinkClick r:id="rId2"/>
              </a:rPr>
              <a:t>https://github.com/sgratzl/d3tutorial/blob/main/examples/barchart06_animation.html</a:t>
            </a:r>
            <a:r>
              <a:rPr lang="en-GB" sz="1600">
                <a:ea typeface="+mn-lt"/>
                <a:cs typeface="+mn-lt"/>
                <a:sym typeface="Wingdings" panose="05000000000000000000" pitchFamily="2" charset="2"/>
              </a:rPr>
              <a:t> (Accessed: March 25, 2023).</a:t>
            </a:r>
            <a:endParaRPr lang="en-US" sz="1600">
              <a:ea typeface="+mn-lt"/>
              <a:cs typeface="+mn-lt"/>
            </a:endParaRPr>
          </a:p>
          <a:p>
            <a:pPr marL="342900" indent="-342900">
              <a:buFont typeface="Arial" panose="020B0604020202020204" pitchFamily="34" charset="0"/>
              <a:buChar char="•"/>
            </a:pPr>
            <a:r>
              <a:rPr lang="en-US" sz="1600">
                <a:latin typeface="Franklin Gothic Book"/>
                <a:ea typeface="+mn-lt"/>
                <a:cs typeface="Times New Roman"/>
              </a:rPr>
              <a:t>Holtz, Y. (n.d.). </a:t>
            </a:r>
            <a:r>
              <a:rPr lang="en-US" sz="1600" i="1">
                <a:latin typeface="Franklin Gothic Book"/>
                <a:ea typeface="+mn-lt"/>
                <a:cs typeface="Times New Roman"/>
              </a:rPr>
              <a:t>Area Chart | the D3 Graph Gallery</a:t>
            </a:r>
            <a:r>
              <a:rPr lang="en-US" sz="1600">
                <a:latin typeface="Franklin Gothic Book"/>
                <a:ea typeface="+mn-lt"/>
                <a:cs typeface="Times New Roman"/>
              </a:rPr>
              <a:t>. [online] d3-graph-gallery.com. Available at: </a:t>
            </a:r>
            <a:r>
              <a:rPr lang="en-US" sz="1600">
                <a:latin typeface="Franklin Gothic Book"/>
                <a:ea typeface="+mn-lt"/>
                <a:cs typeface="Times New Roman"/>
                <a:hlinkClick r:id="rId3"/>
              </a:rPr>
              <a:t>https://d3-graph-gallery.com/heatmap</a:t>
            </a:r>
            <a:r>
              <a:rPr lang="en-US" sz="1600">
                <a:latin typeface="Franklin Gothic Book"/>
                <a:ea typeface="+mn-lt"/>
                <a:cs typeface="Times New Roman"/>
              </a:rPr>
              <a:t>.</a:t>
            </a:r>
          </a:p>
          <a:p>
            <a:pPr marL="342900" indent="-342900">
              <a:buFont typeface="Arial" panose="020B0604020202020204" pitchFamily="34" charset="0"/>
              <a:buChar char="•"/>
            </a:pPr>
            <a:r>
              <a:rPr lang="en-US" sz="1600">
                <a:latin typeface="Franklin Gothic Book"/>
                <a:ea typeface="+mn-lt"/>
                <a:cs typeface="Times New Roman"/>
              </a:rPr>
              <a:t>Kaggle (n.d.). </a:t>
            </a:r>
            <a:r>
              <a:rPr lang="en-US" sz="1600" i="1">
                <a:latin typeface="Franklin Gothic Book"/>
                <a:ea typeface="+mn-lt"/>
                <a:cs typeface="Times New Roman"/>
              </a:rPr>
              <a:t>State of Data Science and Machine Learning 2021</a:t>
            </a:r>
            <a:r>
              <a:rPr lang="en-US" sz="1600">
                <a:latin typeface="Franklin Gothic Book"/>
                <a:ea typeface="+mn-lt"/>
                <a:cs typeface="Times New Roman"/>
              </a:rPr>
              <a:t>. [online] </a:t>
            </a:r>
            <a:r>
              <a:rPr lang="en-US" sz="1600">
                <a:latin typeface="Franklin Gothic Book"/>
                <a:ea typeface="+mn-lt"/>
                <a:cs typeface="Times New Roman"/>
                <a:hlinkClick r:id="rId4"/>
              </a:rPr>
              <a:t>www.kaggle.com</a:t>
            </a:r>
            <a:r>
              <a:rPr lang="en-US" sz="1600">
                <a:latin typeface="Franklin Gothic Book"/>
                <a:ea typeface="+mn-lt"/>
                <a:cs typeface="Times New Roman"/>
              </a:rPr>
              <a:t>. Available at: </a:t>
            </a:r>
            <a:r>
              <a:rPr lang="en-US" sz="1600">
                <a:latin typeface="Franklin Gothic Book"/>
                <a:ea typeface="+mn-lt"/>
                <a:cs typeface="Times New Roman"/>
                <a:hlinkClick r:id="rId5"/>
              </a:rPr>
              <a:t>https://www.kaggle.com/kaggle-survey-2021</a:t>
            </a:r>
            <a:r>
              <a:rPr lang="en-US" sz="1600">
                <a:latin typeface="Franklin Gothic Book"/>
                <a:ea typeface="+mn-lt"/>
                <a:cs typeface="Times New Roman"/>
              </a:rPr>
              <a:t>.</a:t>
            </a:r>
            <a:endParaRPr lang="en-US" sz="1600">
              <a:latin typeface="Franklin Gothic Book"/>
              <a:ea typeface="+mn-lt"/>
              <a:cs typeface="+mn-lt"/>
            </a:endParaRPr>
          </a:p>
          <a:p>
            <a:pPr marL="342900" indent="-342900">
              <a:buFont typeface="Arial" panose="020B0604020202020204" pitchFamily="34" charset="0"/>
              <a:buChar char="•"/>
            </a:pPr>
            <a:r>
              <a:rPr lang="en-US" sz="1600">
                <a:latin typeface="Franklin Gothic Book"/>
                <a:ea typeface="+mn-lt"/>
                <a:cs typeface="Times New Roman"/>
              </a:rPr>
              <a:t>Kirk, A. (2019). </a:t>
            </a:r>
            <a:r>
              <a:rPr lang="en-US" sz="1600" i="1">
                <a:latin typeface="Franklin Gothic Book"/>
                <a:ea typeface="+mn-lt"/>
                <a:cs typeface="Times New Roman"/>
              </a:rPr>
              <a:t>Data </a:t>
            </a:r>
            <a:r>
              <a:rPr lang="en-US" sz="1600" i="1" err="1">
                <a:latin typeface="Franklin Gothic Book"/>
                <a:ea typeface="+mn-lt"/>
                <a:cs typeface="Times New Roman"/>
              </a:rPr>
              <a:t>visualisation</a:t>
            </a:r>
            <a:r>
              <a:rPr lang="en-US" sz="1600" i="1">
                <a:latin typeface="Franklin Gothic Book"/>
                <a:ea typeface="+mn-lt"/>
                <a:cs typeface="Times New Roman"/>
              </a:rPr>
              <a:t> : a handbook for data driven design</a:t>
            </a:r>
            <a:r>
              <a:rPr lang="en-US" sz="1600">
                <a:latin typeface="Franklin Gothic Book"/>
                <a:ea typeface="+mn-lt"/>
                <a:cs typeface="Times New Roman"/>
              </a:rPr>
              <a:t>. Los Angeles: Sage.</a:t>
            </a:r>
          </a:p>
          <a:p>
            <a:pPr marL="342900" indent="-342900">
              <a:buFont typeface="Arial" panose="020B0604020202020204" pitchFamily="34" charset="0"/>
              <a:buChar char="•"/>
            </a:pPr>
            <a:r>
              <a:rPr lang="en-US" sz="1600">
                <a:latin typeface="Franklin Gothic Book"/>
                <a:ea typeface="+mn-lt"/>
                <a:cs typeface="Times New Roman"/>
              </a:rPr>
              <a:t>Mccandless, D. (2012). </a:t>
            </a:r>
            <a:r>
              <a:rPr lang="en-US" sz="1600" i="1">
                <a:latin typeface="Franklin Gothic Book"/>
                <a:ea typeface="+mn-lt"/>
                <a:cs typeface="Times New Roman"/>
              </a:rPr>
              <a:t>Information is beautiful</a:t>
            </a:r>
            <a:r>
              <a:rPr lang="en-US" sz="1600">
                <a:latin typeface="Franklin Gothic Book"/>
                <a:ea typeface="+mn-lt"/>
                <a:cs typeface="Times New Roman"/>
              </a:rPr>
              <a:t>. London: William Collins.</a:t>
            </a:r>
          </a:p>
          <a:p>
            <a:pPr marL="342900" indent="-342900">
              <a:buFont typeface="Arial" panose="020B0604020202020204" pitchFamily="34" charset="0"/>
              <a:buChar char="•"/>
            </a:pPr>
            <a:r>
              <a:rPr lang="en-US" sz="1600">
                <a:latin typeface="Franklin Gothic Book"/>
                <a:ea typeface="+mn-lt"/>
                <a:cs typeface="Times New Roman"/>
              </a:rPr>
              <a:t>Mccandless, D. (2014). </a:t>
            </a:r>
            <a:r>
              <a:rPr lang="en-US" sz="1600" i="1">
                <a:latin typeface="Franklin Gothic Book"/>
                <a:ea typeface="+mn-lt"/>
                <a:cs typeface="Times New Roman"/>
              </a:rPr>
              <a:t>Knowledge is beautiful</a:t>
            </a:r>
            <a:r>
              <a:rPr lang="en-US" sz="1600">
                <a:latin typeface="Franklin Gothic Book"/>
                <a:ea typeface="+mn-lt"/>
                <a:cs typeface="Times New Roman"/>
              </a:rPr>
              <a:t>. New York, Ny: Harper Design, An Imprint Of Harper Collins Publishers.</a:t>
            </a:r>
          </a:p>
          <a:p>
            <a:pPr marL="342900" indent="-342900">
              <a:buFont typeface="Arial" panose="020B0604020202020204" pitchFamily="34" charset="0"/>
              <a:buChar char="•"/>
            </a:pPr>
            <a:r>
              <a:rPr lang="en-GB" sz="1600">
                <a:ea typeface="+mn-lt"/>
                <a:cs typeface="+mn-lt"/>
                <a:sym typeface="Wingdings" panose="05000000000000000000" pitchFamily="2" charset="2"/>
              </a:rPr>
              <a:t>Olteanu, A. (2021) </a:t>
            </a:r>
            <a:r>
              <a:rPr lang="en-GB" sz="1600" i="1">
                <a:ea typeface="+mn-lt"/>
                <a:cs typeface="+mn-lt"/>
                <a:sym typeface="Wingdings" panose="05000000000000000000" pitchFamily="2" charset="2"/>
              </a:rPr>
              <a:t>Kaggle Data Science Survey 2017-2021</a:t>
            </a:r>
            <a:r>
              <a:rPr lang="en-GB" sz="1600">
                <a:ea typeface="+mn-lt"/>
                <a:cs typeface="+mn-lt"/>
                <a:sym typeface="Wingdings" panose="05000000000000000000" pitchFamily="2" charset="2"/>
              </a:rPr>
              <a:t>, </a:t>
            </a:r>
            <a:r>
              <a:rPr lang="en-GB" sz="1600" i="1">
                <a:ea typeface="+mn-lt"/>
                <a:cs typeface="+mn-lt"/>
                <a:sym typeface="Wingdings" panose="05000000000000000000" pitchFamily="2" charset="2"/>
              </a:rPr>
              <a:t>Kaggle</a:t>
            </a:r>
            <a:r>
              <a:rPr lang="en-GB" sz="1600">
                <a:ea typeface="+mn-lt"/>
                <a:cs typeface="+mn-lt"/>
                <a:sym typeface="Wingdings" panose="05000000000000000000" pitchFamily="2" charset="2"/>
              </a:rPr>
              <a:t>. Available at: </a:t>
            </a:r>
            <a:r>
              <a:rPr lang="en-GB" sz="1600">
                <a:ea typeface="+mn-lt"/>
                <a:cs typeface="+mn-lt"/>
                <a:sym typeface="Wingdings" panose="05000000000000000000" pitchFamily="2" charset="2"/>
                <a:hlinkClick r:id="rId6"/>
              </a:rPr>
              <a:t>https://www.kaggle.com/datasets/andradaolteanu/kaggle-data-science-survey-20172021</a:t>
            </a:r>
            <a:r>
              <a:rPr lang="en-GB" sz="1600">
                <a:ea typeface="+mn-lt"/>
                <a:cs typeface="+mn-lt"/>
                <a:sym typeface="Wingdings" panose="05000000000000000000" pitchFamily="2" charset="2"/>
              </a:rPr>
              <a:t> (Accessed: February 14, 2023). </a:t>
            </a:r>
            <a:endParaRPr lang="en-US" sz="1600"/>
          </a:p>
          <a:p>
            <a:pPr marL="342900" indent="-342900">
              <a:buFont typeface="Arial" panose="020B0604020202020204" pitchFamily="34" charset="0"/>
              <a:buChar char="•"/>
            </a:pPr>
            <a:endParaRPr lang="en-GB" sz="1600"/>
          </a:p>
          <a:p>
            <a:pPr marL="342900" indent="-342900">
              <a:buFont typeface="Arial" panose="020B0604020202020204" pitchFamily="34" charset="0"/>
              <a:buChar char="•"/>
            </a:pPr>
            <a:endParaRPr lang="en-GB" sz="1600"/>
          </a:p>
          <a:p>
            <a:pPr marL="342900" indent="-342900">
              <a:buFont typeface="Arial" panose="020B0604020202020204" pitchFamily="34" charset="0"/>
              <a:buChar char="•"/>
            </a:pPr>
            <a:endParaRPr lang="en-GB" sz="1600"/>
          </a:p>
          <a:p>
            <a:pPr marL="285750" indent="-285750">
              <a:buFont typeface="Arial" panose="020B0604020202020204" pitchFamily="34" charset="0"/>
              <a:buChar char="•"/>
            </a:pPr>
            <a:endParaRPr lang="en-GB" sz="1600"/>
          </a:p>
        </p:txBody>
      </p:sp>
    </p:spTree>
    <p:extLst>
      <p:ext uri="{BB962C8B-B14F-4D97-AF65-F5344CB8AC3E}">
        <p14:creationId xmlns:p14="http://schemas.microsoft.com/office/powerpoint/2010/main" val="35896104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22DF8-59D4-D94D-8ED9-F2F319899DBF}"/>
              </a:ext>
            </a:extLst>
          </p:cNvPr>
          <p:cNvSpPr>
            <a:spLocks noGrp="1"/>
          </p:cNvSpPr>
          <p:nvPr>
            <p:ph type="title"/>
          </p:nvPr>
        </p:nvSpPr>
        <p:spPr>
          <a:xfrm>
            <a:off x="964023" y="879063"/>
            <a:ext cx="8941977" cy="610863"/>
          </a:xfrm>
        </p:spPr>
        <p:txBody>
          <a:bodyPr/>
          <a:lstStyle/>
          <a:p>
            <a:r>
              <a:rPr lang="en-US"/>
              <a:t>References</a:t>
            </a:r>
          </a:p>
        </p:txBody>
      </p:sp>
      <p:sp>
        <p:nvSpPr>
          <p:cNvPr id="5" name="Slide Number Placeholder 4">
            <a:extLst>
              <a:ext uri="{FF2B5EF4-FFF2-40B4-BE49-F238E27FC236}">
                <a16:creationId xmlns:a16="http://schemas.microsoft.com/office/drawing/2014/main" id="{AB744071-0CE2-7746-9315-22EC28A0F462}"/>
              </a:ext>
            </a:extLst>
          </p:cNvPr>
          <p:cNvSpPr>
            <a:spLocks noGrp="1"/>
          </p:cNvSpPr>
          <p:nvPr>
            <p:ph type="sldNum" sz="quarter" idx="23"/>
          </p:nvPr>
        </p:nvSpPr>
        <p:spPr>
          <a:xfrm>
            <a:off x="971550" y="6332220"/>
            <a:ext cx="523240" cy="247651"/>
          </a:xfrm>
        </p:spPr>
        <p:txBody>
          <a:bodyPr/>
          <a:lstStyle/>
          <a:p>
            <a:fld id="{294A09A9-5501-47C1-A89A-A340965A2BE2}" type="slidenum">
              <a:rPr lang="en-US" smtClean="0"/>
              <a:pPr/>
              <a:t>19</a:t>
            </a:fld>
            <a:endParaRPr lang="en-US"/>
          </a:p>
        </p:txBody>
      </p:sp>
      <p:sp>
        <p:nvSpPr>
          <p:cNvPr id="26" name="Rectangle 25">
            <a:extLst>
              <a:ext uri="{FF2B5EF4-FFF2-40B4-BE49-F238E27FC236}">
                <a16:creationId xmlns:a16="http://schemas.microsoft.com/office/drawing/2014/main" id="{895BFA03-9E2E-A706-4883-938F33ECA69F}"/>
              </a:ext>
            </a:extLst>
          </p:cNvPr>
          <p:cNvSpPr/>
          <p:nvPr/>
        </p:nvSpPr>
        <p:spPr>
          <a:xfrm>
            <a:off x="971550" y="1968030"/>
            <a:ext cx="10014044" cy="4517436"/>
          </a:xfrm>
          <a:prstGeom prst="rect">
            <a:avLst/>
          </a:prstGeom>
          <a:noFill/>
          <a:ln>
            <a:noFill/>
          </a:ln>
        </p:spPr>
        <p:style>
          <a:lnRef idx="2">
            <a:schemeClr val="dk1"/>
          </a:lnRef>
          <a:fillRef idx="1">
            <a:schemeClr val="lt1"/>
          </a:fillRef>
          <a:effectRef idx="0">
            <a:schemeClr val="dk1"/>
          </a:effectRef>
          <a:fontRef idx="minor">
            <a:schemeClr val="dk1"/>
          </a:fontRef>
        </p:style>
        <p:txBody>
          <a:bodyPr lIns="91440" tIns="45720" rIns="91440" bIns="45720" rtlCol="0" anchor="t"/>
          <a:lstStyle/>
          <a:p>
            <a:endParaRPr lang="en-GB" sz="1600"/>
          </a:p>
          <a:p>
            <a:pPr marL="342900" indent="-342900">
              <a:buFont typeface="Arial" panose="020B0604020202020204" pitchFamily="34" charset="0"/>
              <a:buChar char="•"/>
            </a:pPr>
            <a:r>
              <a:rPr lang="en-GB" sz="1600">
                <a:ea typeface="+mn-lt"/>
                <a:cs typeface="+mn-lt"/>
              </a:rPr>
              <a:t>Zhuang58 (2021) </a:t>
            </a:r>
            <a:r>
              <a:rPr lang="en-GB" sz="1600" i="1">
                <a:ea typeface="+mn-lt"/>
                <a:cs typeface="+mn-lt"/>
              </a:rPr>
              <a:t>Tool Network Analysis and Global Distribution</a:t>
            </a:r>
            <a:r>
              <a:rPr lang="en-GB" sz="1600">
                <a:ea typeface="+mn-lt"/>
                <a:cs typeface="+mn-lt"/>
              </a:rPr>
              <a:t>, </a:t>
            </a:r>
            <a:r>
              <a:rPr lang="en-GB" sz="1600" i="1">
                <a:ea typeface="+mn-lt"/>
                <a:cs typeface="+mn-lt"/>
              </a:rPr>
              <a:t>Kaggle</a:t>
            </a:r>
            <a:r>
              <a:rPr lang="en-GB" sz="1600">
                <a:ea typeface="+mn-lt"/>
                <a:cs typeface="+mn-lt"/>
              </a:rPr>
              <a:t>. Kaggle. Available at: </a:t>
            </a:r>
            <a:r>
              <a:rPr lang="en-GB" sz="1600">
                <a:ea typeface="+mn-lt"/>
                <a:cs typeface="+mn-lt"/>
                <a:hlinkClick r:id="rId2"/>
              </a:rPr>
              <a:t>https://www.kaggle.com/code/zhuang58/tool-network-analysis-and-global-distribution</a:t>
            </a:r>
            <a:r>
              <a:rPr lang="en-GB" sz="1600">
                <a:ea typeface="+mn-lt"/>
                <a:cs typeface="+mn-lt"/>
              </a:rPr>
              <a:t> (Accessed: May 8, 2023). </a:t>
            </a:r>
            <a:endParaRPr lang="en-GB" sz="1600"/>
          </a:p>
          <a:p>
            <a:pPr marL="342900" indent="-342900">
              <a:buFont typeface="Arial" panose="020B0604020202020204" pitchFamily="34" charset="0"/>
              <a:buChar char="•"/>
            </a:pPr>
            <a:r>
              <a:rPr lang="en-GB" sz="1600">
                <a:ea typeface="+mn-lt"/>
                <a:cs typeface="+mn-lt"/>
              </a:rPr>
              <a:t>Holtz, Y. (no date) </a:t>
            </a:r>
            <a:r>
              <a:rPr lang="en-GB" sz="1600" i="1">
                <a:ea typeface="+mn-lt"/>
                <a:cs typeface="+mn-lt"/>
              </a:rPr>
              <a:t>Basic Network chart in d3.js</a:t>
            </a:r>
            <a:r>
              <a:rPr lang="en-GB" sz="1600">
                <a:ea typeface="+mn-lt"/>
                <a:cs typeface="+mn-lt"/>
              </a:rPr>
              <a:t>, </a:t>
            </a:r>
            <a:r>
              <a:rPr lang="en-GB" sz="1600" i="1">
                <a:ea typeface="+mn-lt"/>
                <a:cs typeface="+mn-lt"/>
              </a:rPr>
              <a:t>Basic network graph in d3.js</a:t>
            </a:r>
            <a:r>
              <a:rPr lang="en-GB" sz="1600">
                <a:ea typeface="+mn-lt"/>
                <a:cs typeface="+mn-lt"/>
              </a:rPr>
              <a:t>. Available at: </a:t>
            </a:r>
            <a:r>
              <a:rPr lang="en-GB" sz="1600">
                <a:ea typeface="+mn-lt"/>
                <a:cs typeface="+mn-lt"/>
                <a:hlinkClick r:id="rId3"/>
              </a:rPr>
              <a:t>https://d3-graph-gallery.com/graph/network_basic.html</a:t>
            </a:r>
            <a:r>
              <a:rPr lang="en-GB" sz="1600">
                <a:ea typeface="+mn-lt"/>
                <a:cs typeface="+mn-lt"/>
              </a:rPr>
              <a:t> (Accessed: May 8, 2023). </a:t>
            </a:r>
            <a:endParaRPr lang="en-GB" sz="1600"/>
          </a:p>
          <a:p>
            <a:pPr marL="342900" indent="-342900">
              <a:buFont typeface="Arial" panose="020B0604020202020204" pitchFamily="34" charset="0"/>
              <a:buChar char="•"/>
            </a:pPr>
            <a:r>
              <a:rPr lang="en-GB" sz="1600">
                <a:ea typeface="+mn-lt"/>
                <a:cs typeface="+mn-lt"/>
              </a:rPr>
              <a:t>Triviño, R. (2020) </a:t>
            </a:r>
            <a:r>
              <a:rPr lang="en-GB" sz="1600" i="1">
                <a:ea typeface="+mn-lt"/>
                <a:cs typeface="+mn-lt"/>
              </a:rPr>
              <a:t>Network graph with D3js on canvas</a:t>
            </a:r>
            <a:r>
              <a:rPr lang="en-GB" sz="1600">
                <a:ea typeface="+mn-lt"/>
                <a:cs typeface="+mn-lt"/>
              </a:rPr>
              <a:t>, </a:t>
            </a:r>
            <a:r>
              <a:rPr lang="en-GB" sz="1600" i="1">
                <a:ea typeface="+mn-lt"/>
                <a:cs typeface="+mn-lt"/>
              </a:rPr>
              <a:t>Medium</a:t>
            </a:r>
            <a:r>
              <a:rPr lang="en-GB" sz="1600">
                <a:ea typeface="+mn-lt"/>
                <a:cs typeface="+mn-lt"/>
              </a:rPr>
              <a:t>. Towards Data Science. Available at: </a:t>
            </a:r>
            <a:r>
              <a:rPr lang="en-GB" sz="1600">
                <a:ea typeface="+mn-lt"/>
                <a:cs typeface="+mn-lt"/>
                <a:hlinkClick r:id="rId4"/>
              </a:rPr>
              <a:t>https://towardsdatascience.com/network-graph-with-d3js-on-canvas-b90f275dfaa6</a:t>
            </a:r>
            <a:r>
              <a:rPr lang="en-GB" sz="1600">
                <a:ea typeface="+mn-lt"/>
                <a:cs typeface="+mn-lt"/>
              </a:rPr>
              <a:t> (Accessed: May 8, 2023). </a:t>
            </a:r>
            <a:endParaRPr lang="en-GB" sz="1600"/>
          </a:p>
          <a:p>
            <a:pPr marL="342900" indent="-342900">
              <a:buFont typeface="Arial" panose="020B0604020202020204" pitchFamily="34" charset="0"/>
              <a:buChar char="•"/>
            </a:pPr>
            <a:endParaRPr lang="en-GB" sz="1600"/>
          </a:p>
          <a:p>
            <a:pPr marL="342900" indent="-342900">
              <a:buFont typeface="Arial" panose="020B0604020202020204" pitchFamily="34" charset="0"/>
              <a:buChar char="•"/>
            </a:pPr>
            <a:endParaRPr lang="en-GB" sz="1600"/>
          </a:p>
          <a:p>
            <a:pPr marL="285750" indent="-285750">
              <a:buFont typeface="Arial" panose="020B0604020202020204" pitchFamily="34" charset="0"/>
              <a:buChar char="•"/>
            </a:pPr>
            <a:endParaRPr lang="en-GB" sz="1600"/>
          </a:p>
        </p:txBody>
      </p:sp>
    </p:spTree>
    <p:extLst>
      <p:ext uri="{BB962C8B-B14F-4D97-AF65-F5344CB8AC3E}">
        <p14:creationId xmlns:p14="http://schemas.microsoft.com/office/powerpoint/2010/main" val="38006714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54756-A790-C845-A85F-35391529E591}"/>
              </a:ext>
            </a:extLst>
          </p:cNvPr>
          <p:cNvSpPr>
            <a:spLocks noGrp="1"/>
          </p:cNvSpPr>
          <p:nvPr>
            <p:ph type="title"/>
          </p:nvPr>
        </p:nvSpPr>
        <p:spPr>
          <a:xfrm>
            <a:off x="964023" y="879063"/>
            <a:ext cx="4941477" cy="610863"/>
          </a:xfrm>
        </p:spPr>
        <p:txBody>
          <a:bodyPr/>
          <a:lstStyle/>
          <a:p>
            <a:r>
              <a:rPr lang="en-US"/>
              <a:t>Contents</a:t>
            </a:r>
          </a:p>
        </p:txBody>
      </p:sp>
      <p:sp>
        <p:nvSpPr>
          <p:cNvPr id="4" name="Text Placeholder 3">
            <a:extLst>
              <a:ext uri="{FF2B5EF4-FFF2-40B4-BE49-F238E27FC236}">
                <a16:creationId xmlns:a16="http://schemas.microsoft.com/office/drawing/2014/main" id="{C7EC6698-132B-1143-A2A9-00A97D9572D8}"/>
              </a:ext>
            </a:extLst>
          </p:cNvPr>
          <p:cNvSpPr>
            <a:spLocks noGrp="1"/>
          </p:cNvSpPr>
          <p:nvPr>
            <p:ph type="body" sz="quarter" idx="14"/>
          </p:nvPr>
        </p:nvSpPr>
        <p:spPr>
          <a:xfrm>
            <a:off x="952500" y="2209800"/>
            <a:ext cx="2133600" cy="205837"/>
          </a:xfrm>
        </p:spPr>
        <p:txBody>
          <a:bodyPr/>
          <a:lstStyle/>
          <a:p>
            <a:r>
              <a:rPr lang="en-US"/>
              <a:t>01. Introduction</a:t>
            </a:r>
          </a:p>
        </p:txBody>
      </p:sp>
      <p:sp>
        <p:nvSpPr>
          <p:cNvPr id="3" name="Text Placeholder 2">
            <a:extLst>
              <a:ext uri="{FF2B5EF4-FFF2-40B4-BE49-F238E27FC236}">
                <a16:creationId xmlns:a16="http://schemas.microsoft.com/office/drawing/2014/main" id="{91AA5D8C-0134-F046-A548-3465F817747C}"/>
              </a:ext>
            </a:extLst>
          </p:cNvPr>
          <p:cNvSpPr>
            <a:spLocks noGrp="1"/>
          </p:cNvSpPr>
          <p:nvPr>
            <p:ph type="body" sz="quarter" idx="13"/>
          </p:nvPr>
        </p:nvSpPr>
        <p:spPr>
          <a:xfrm>
            <a:off x="952500" y="2818296"/>
            <a:ext cx="2133600" cy="369332"/>
          </a:xfrm>
        </p:spPr>
        <p:txBody>
          <a:bodyPr vert="horz" lIns="0" tIns="0" rIns="0" bIns="0" rtlCol="0" anchor="t">
            <a:noAutofit/>
          </a:bodyPr>
          <a:lstStyle/>
          <a:p>
            <a:r>
              <a:rPr lang="en-US"/>
              <a:t>Introduction to our team, and the project context.</a:t>
            </a:r>
          </a:p>
        </p:txBody>
      </p:sp>
      <p:sp>
        <p:nvSpPr>
          <p:cNvPr id="6" name="Text Placeholder 5">
            <a:extLst>
              <a:ext uri="{FF2B5EF4-FFF2-40B4-BE49-F238E27FC236}">
                <a16:creationId xmlns:a16="http://schemas.microsoft.com/office/drawing/2014/main" id="{C0015C52-08ED-464E-B7E8-24892D9C1319}"/>
              </a:ext>
            </a:extLst>
          </p:cNvPr>
          <p:cNvSpPr>
            <a:spLocks noGrp="1"/>
          </p:cNvSpPr>
          <p:nvPr>
            <p:ph type="body" sz="quarter" idx="16"/>
          </p:nvPr>
        </p:nvSpPr>
        <p:spPr>
          <a:xfrm>
            <a:off x="3663042" y="2209800"/>
            <a:ext cx="2128157" cy="205837"/>
          </a:xfrm>
        </p:spPr>
        <p:txBody>
          <a:bodyPr/>
          <a:lstStyle/>
          <a:p>
            <a:r>
              <a:rPr lang="en-US"/>
              <a:t>02. Project Management</a:t>
            </a:r>
          </a:p>
        </p:txBody>
      </p:sp>
      <p:sp>
        <p:nvSpPr>
          <p:cNvPr id="5" name="Text Placeholder 4">
            <a:extLst>
              <a:ext uri="{FF2B5EF4-FFF2-40B4-BE49-F238E27FC236}">
                <a16:creationId xmlns:a16="http://schemas.microsoft.com/office/drawing/2014/main" id="{6979C7D4-91CF-6443-91D5-65DC860B407D}"/>
              </a:ext>
            </a:extLst>
          </p:cNvPr>
          <p:cNvSpPr>
            <a:spLocks noGrp="1"/>
          </p:cNvSpPr>
          <p:nvPr>
            <p:ph type="body" sz="quarter" idx="15"/>
          </p:nvPr>
        </p:nvSpPr>
        <p:spPr>
          <a:xfrm>
            <a:off x="3663042" y="2818296"/>
            <a:ext cx="2128157" cy="369332"/>
          </a:xfrm>
        </p:spPr>
        <p:txBody>
          <a:bodyPr vert="horz" lIns="0" tIns="0" rIns="0" bIns="0" rtlCol="0" anchor="t">
            <a:noAutofit/>
          </a:bodyPr>
          <a:lstStyle/>
          <a:p>
            <a:r>
              <a:rPr lang="en-US" dirty="0"/>
              <a:t>Workflow management and reflections on the project.</a:t>
            </a:r>
          </a:p>
        </p:txBody>
      </p:sp>
      <p:sp>
        <p:nvSpPr>
          <p:cNvPr id="8" name="Text Placeholder 7">
            <a:extLst>
              <a:ext uri="{FF2B5EF4-FFF2-40B4-BE49-F238E27FC236}">
                <a16:creationId xmlns:a16="http://schemas.microsoft.com/office/drawing/2014/main" id="{B32B0C1D-C221-7C47-B7D6-77E7BDB41749}"/>
              </a:ext>
            </a:extLst>
          </p:cNvPr>
          <p:cNvSpPr>
            <a:spLocks noGrp="1"/>
          </p:cNvSpPr>
          <p:nvPr>
            <p:ph type="body" sz="quarter" idx="20"/>
          </p:nvPr>
        </p:nvSpPr>
        <p:spPr>
          <a:xfrm>
            <a:off x="952500" y="4522803"/>
            <a:ext cx="2133600" cy="205837"/>
          </a:xfrm>
        </p:spPr>
        <p:txBody>
          <a:bodyPr/>
          <a:lstStyle/>
          <a:p>
            <a:r>
              <a:rPr lang="en-US"/>
              <a:t>03. Data Cleaning and Preparation</a:t>
            </a:r>
          </a:p>
        </p:txBody>
      </p:sp>
      <p:sp>
        <p:nvSpPr>
          <p:cNvPr id="7" name="Text Placeholder 6">
            <a:extLst>
              <a:ext uri="{FF2B5EF4-FFF2-40B4-BE49-F238E27FC236}">
                <a16:creationId xmlns:a16="http://schemas.microsoft.com/office/drawing/2014/main" id="{3E1C152D-1AA6-9242-B5C9-B06EEE4F9661}"/>
              </a:ext>
            </a:extLst>
          </p:cNvPr>
          <p:cNvSpPr>
            <a:spLocks noGrp="1"/>
          </p:cNvSpPr>
          <p:nvPr>
            <p:ph type="body" sz="quarter" idx="19"/>
          </p:nvPr>
        </p:nvSpPr>
        <p:spPr>
          <a:xfrm>
            <a:off x="952500" y="5131299"/>
            <a:ext cx="2133600" cy="369332"/>
          </a:xfrm>
        </p:spPr>
        <p:txBody>
          <a:bodyPr/>
          <a:lstStyle/>
          <a:p>
            <a:r>
              <a:rPr lang="en-US"/>
              <a:t>Our data cleaning and preparation processes.</a:t>
            </a:r>
          </a:p>
        </p:txBody>
      </p:sp>
      <p:sp>
        <p:nvSpPr>
          <p:cNvPr id="10" name="Text Placeholder 9">
            <a:extLst>
              <a:ext uri="{FF2B5EF4-FFF2-40B4-BE49-F238E27FC236}">
                <a16:creationId xmlns:a16="http://schemas.microsoft.com/office/drawing/2014/main" id="{69BD3932-D1D0-1045-BD96-8B26F11B8515}"/>
              </a:ext>
            </a:extLst>
          </p:cNvPr>
          <p:cNvSpPr>
            <a:spLocks noGrp="1"/>
          </p:cNvSpPr>
          <p:nvPr>
            <p:ph type="body" sz="quarter" idx="22"/>
          </p:nvPr>
        </p:nvSpPr>
        <p:spPr>
          <a:xfrm>
            <a:off x="3663042" y="4522803"/>
            <a:ext cx="2128157" cy="205837"/>
          </a:xfrm>
        </p:spPr>
        <p:txBody>
          <a:bodyPr/>
          <a:lstStyle/>
          <a:p>
            <a:r>
              <a:rPr lang="en-US"/>
              <a:t>04. Demonstration of Charts</a:t>
            </a:r>
          </a:p>
        </p:txBody>
      </p:sp>
      <p:sp>
        <p:nvSpPr>
          <p:cNvPr id="9" name="Text Placeholder 8">
            <a:extLst>
              <a:ext uri="{FF2B5EF4-FFF2-40B4-BE49-F238E27FC236}">
                <a16:creationId xmlns:a16="http://schemas.microsoft.com/office/drawing/2014/main" id="{38FB4732-AB07-C54D-AF44-F8ADB6D2B8B6}"/>
              </a:ext>
            </a:extLst>
          </p:cNvPr>
          <p:cNvSpPr>
            <a:spLocks noGrp="1"/>
          </p:cNvSpPr>
          <p:nvPr>
            <p:ph type="body" sz="quarter" idx="21"/>
          </p:nvPr>
        </p:nvSpPr>
        <p:spPr>
          <a:xfrm>
            <a:off x="3663042" y="5131299"/>
            <a:ext cx="2128157" cy="369332"/>
          </a:xfrm>
        </p:spPr>
        <p:txBody>
          <a:bodyPr vert="horz" lIns="0" tIns="0" rIns="0" bIns="0" rtlCol="0" anchor="t">
            <a:noAutofit/>
          </a:bodyPr>
          <a:lstStyle/>
          <a:p>
            <a:r>
              <a:rPr lang="en-US" dirty="0"/>
              <a:t>Walkthrough of each chart.</a:t>
            </a:r>
          </a:p>
        </p:txBody>
      </p:sp>
      <p:sp>
        <p:nvSpPr>
          <p:cNvPr id="12" name="Text Placeholder 11">
            <a:extLst>
              <a:ext uri="{FF2B5EF4-FFF2-40B4-BE49-F238E27FC236}">
                <a16:creationId xmlns:a16="http://schemas.microsoft.com/office/drawing/2014/main" id="{B115086E-2AC3-4F4D-8F85-104CFA64FECF}"/>
              </a:ext>
            </a:extLst>
          </p:cNvPr>
          <p:cNvSpPr>
            <a:spLocks noGrp="1"/>
          </p:cNvSpPr>
          <p:nvPr>
            <p:ph type="body" sz="quarter" idx="24"/>
          </p:nvPr>
        </p:nvSpPr>
        <p:spPr>
          <a:xfrm>
            <a:off x="6367054" y="4522803"/>
            <a:ext cx="2129245" cy="205837"/>
          </a:xfrm>
        </p:spPr>
        <p:txBody>
          <a:bodyPr vert="horz" lIns="0" tIns="0" rIns="0" bIns="0" rtlCol="0" anchor="t">
            <a:noAutofit/>
          </a:bodyPr>
          <a:lstStyle/>
          <a:p>
            <a:r>
              <a:rPr lang="en-US"/>
              <a:t>05. Ethical, Legal and Security Issues</a:t>
            </a:r>
          </a:p>
        </p:txBody>
      </p:sp>
      <p:sp>
        <p:nvSpPr>
          <p:cNvPr id="11" name="Text Placeholder 10">
            <a:extLst>
              <a:ext uri="{FF2B5EF4-FFF2-40B4-BE49-F238E27FC236}">
                <a16:creationId xmlns:a16="http://schemas.microsoft.com/office/drawing/2014/main" id="{7F247A08-A350-EF44-9F10-FC72B5466602}"/>
              </a:ext>
            </a:extLst>
          </p:cNvPr>
          <p:cNvSpPr>
            <a:spLocks noGrp="1"/>
          </p:cNvSpPr>
          <p:nvPr>
            <p:ph type="body" sz="quarter" idx="23"/>
          </p:nvPr>
        </p:nvSpPr>
        <p:spPr>
          <a:xfrm>
            <a:off x="6367054" y="5131299"/>
            <a:ext cx="2129245" cy="757520"/>
          </a:xfrm>
        </p:spPr>
        <p:txBody>
          <a:bodyPr vert="horz" lIns="0" tIns="0" rIns="0" bIns="0" rtlCol="0" anchor="t">
            <a:noAutofit/>
          </a:bodyPr>
          <a:lstStyle/>
          <a:p>
            <a:r>
              <a:rPr lang="en-US"/>
              <a:t>Discussing the ethical, legal and security considerations.</a:t>
            </a:r>
          </a:p>
        </p:txBody>
      </p:sp>
      <p:sp>
        <p:nvSpPr>
          <p:cNvPr id="15" name="Slide Number Placeholder 14">
            <a:extLst>
              <a:ext uri="{FF2B5EF4-FFF2-40B4-BE49-F238E27FC236}">
                <a16:creationId xmlns:a16="http://schemas.microsoft.com/office/drawing/2014/main" id="{329469AE-B59A-AA41-9085-106D011808F5}"/>
              </a:ext>
            </a:extLst>
          </p:cNvPr>
          <p:cNvSpPr>
            <a:spLocks noGrp="1"/>
          </p:cNvSpPr>
          <p:nvPr>
            <p:ph type="sldNum" sz="quarter" idx="27"/>
          </p:nvPr>
        </p:nvSpPr>
        <p:spPr>
          <a:xfrm>
            <a:off x="971550" y="6332220"/>
            <a:ext cx="523240" cy="247651"/>
          </a:xfrm>
        </p:spPr>
        <p:txBody>
          <a:bodyPr/>
          <a:lstStyle/>
          <a:p>
            <a:fld id="{294A09A9-5501-47C1-A89A-A340965A2BE2}" type="slidenum">
              <a:rPr lang="en-US" smtClean="0"/>
              <a:pPr/>
              <a:t>2</a:t>
            </a:fld>
            <a:endParaRPr lang="en-US"/>
          </a:p>
        </p:txBody>
      </p:sp>
    </p:spTree>
    <p:extLst>
      <p:ext uri="{BB962C8B-B14F-4D97-AF65-F5344CB8AC3E}">
        <p14:creationId xmlns:p14="http://schemas.microsoft.com/office/powerpoint/2010/main" val="2898609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a:extLst>
              <a:ext uri="{FF2B5EF4-FFF2-40B4-BE49-F238E27FC236}">
                <a16:creationId xmlns:a16="http://schemas.microsoft.com/office/drawing/2014/main" id="{301F631E-7B69-1B8F-73BB-BE6D9073E95D}"/>
              </a:ext>
            </a:extLst>
          </p:cNvPr>
          <p:cNvPicPr>
            <a:picLocks noChangeAspect="1"/>
          </p:cNvPicPr>
          <p:nvPr/>
        </p:nvPicPr>
        <p:blipFill rotWithShape="1">
          <a:blip r:embed="rId2"/>
          <a:srcRect r="-103" b="9920"/>
          <a:stretch/>
        </p:blipFill>
        <p:spPr>
          <a:xfrm>
            <a:off x="9063567" y="2573175"/>
            <a:ext cx="2120972" cy="2047135"/>
          </a:xfrm>
          <a:prstGeom prst="rect">
            <a:avLst/>
          </a:prstGeom>
        </p:spPr>
      </p:pic>
      <p:pic>
        <p:nvPicPr>
          <p:cNvPr id="25" name="Picture 24" descr="A person with long hair and glasses&#10;&#10;Description automatically generated with low confidence">
            <a:extLst>
              <a:ext uri="{FF2B5EF4-FFF2-40B4-BE49-F238E27FC236}">
                <a16:creationId xmlns:a16="http://schemas.microsoft.com/office/drawing/2014/main" id="{931E4636-FC6D-4E22-F4E7-7ACFAC134685}"/>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0"/>
                    </a14:imgEffect>
                    <a14:imgEffect>
                      <a14:brightnessContrast contrast="20000"/>
                    </a14:imgEffect>
                  </a14:imgLayer>
                </a14:imgProps>
              </a:ext>
              <a:ext uri="{28A0092B-C50C-407E-A947-70E740481C1C}">
                <a14:useLocalDpi xmlns:a14="http://schemas.microsoft.com/office/drawing/2010/main" val="0"/>
              </a:ext>
            </a:extLst>
          </a:blip>
          <a:srcRect l="1933" t="28297" r="3908" b="31123"/>
          <a:stretch/>
        </p:blipFill>
        <p:spPr>
          <a:xfrm>
            <a:off x="6353467" y="2572883"/>
            <a:ext cx="2127070" cy="2037217"/>
          </a:xfrm>
          <a:prstGeom prst="rect">
            <a:avLst/>
          </a:prstGeom>
        </p:spPr>
      </p:pic>
      <p:sp>
        <p:nvSpPr>
          <p:cNvPr id="3" name="Title 2">
            <a:extLst>
              <a:ext uri="{FF2B5EF4-FFF2-40B4-BE49-F238E27FC236}">
                <a16:creationId xmlns:a16="http://schemas.microsoft.com/office/drawing/2014/main" id="{01EB1D7F-284F-6F46-99FA-EBB8ED69D7EA}"/>
              </a:ext>
            </a:extLst>
          </p:cNvPr>
          <p:cNvSpPr>
            <a:spLocks noGrp="1"/>
          </p:cNvSpPr>
          <p:nvPr>
            <p:ph type="title"/>
          </p:nvPr>
        </p:nvSpPr>
        <p:spPr>
          <a:xfrm>
            <a:off x="964022" y="879063"/>
            <a:ext cx="7532277" cy="610863"/>
          </a:xfrm>
        </p:spPr>
        <p:txBody>
          <a:bodyPr/>
          <a:lstStyle/>
          <a:p>
            <a:r>
              <a:rPr lang="en-US"/>
              <a:t>Our team</a:t>
            </a:r>
          </a:p>
        </p:txBody>
      </p:sp>
      <p:sp>
        <p:nvSpPr>
          <p:cNvPr id="6" name="Text Placeholder 5">
            <a:extLst>
              <a:ext uri="{FF2B5EF4-FFF2-40B4-BE49-F238E27FC236}">
                <a16:creationId xmlns:a16="http://schemas.microsoft.com/office/drawing/2014/main" id="{EA1E2644-1BD8-DB4D-B01F-F617AABF793F}"/>
              </a:ext>
            </a:extLst>
          </p:cNvPr>
          <p:cNvSpPr>
            <a:spLocks noGrp="1"/>
          </p:cNvSpPr>
          <p:nvPr>
            <p:ph type="body" sz="quarter" idx="11"/>
          </p:nvPr>
        </p:nvSpPr>
        <p:spPr>
          <a:xfrm>
            <a:off x="952500" y="4986745"/>
            <a:ext cx="2133600" cy="205837"/>
          </a:xfrm>
        </p:spPr>
        <p:txBody>
          <a:bodyPr/>
          <a:lstStyle/>
          <a:p>
            <a:r>
              <a:rPr lang="en-US"/>
              <a:t>Fai</a:t>
            </a:r>
          </a:p>
        </p:txBody>
      </p:sp>
      <p:sp>
        <p:nvSpPr>
          <p:cNvPr id="8" name="Text Placeholder 7">
            <a:extLst>
              <a:ext uri="{FF2B5EF4-FFF2-40B4-BE49-F238E27FC236}">
                <a16:creationId xmlns:a16="http://schemas.microsoft.com/office/drawing/2014/main" id="{AF43A531-88E8-744E-9BB5-FD05029B1D21}"/>
              </a:ext>
            </a:extLst>
          </p:cNvPr>
          <p:cNvSpPr>
            <a:spLocks noGrp="1"/>
          </p:cNvSpPr>
          <p:nvPr>
            <p:ph type="body" sz="quarter" idx="15"/>
          </p:nvPr>
        </p:nvSpPr>
        <p:spPr>
          <a:xfrm>
            <a:off x="3663042" y="4986745"/>
            <a:ext cx="2128157" cy="205837"/>
          </a:xfrm>
        </p:spPr>
        <p:txBody>
          <a:bodyPr/>
          <a:lstStyle/>
          <a:p>
            <a:r>
              <a:rPr lang="en-US"/>
              <a:t>Richard</a:t>
            </a:r>
          </a:p>
        </p:txBody>
      </p:sp>
      <p:sp>
        <p:nvSpPr>
          <p:cNvPr id="10" name="Text Placeholder 9">
            <a:extLst>
              <a:ext uri="{FF2B5EF4-FFF2-40B4-BE49-F238E27FC236}">
                <a16:creationId xmlns:a16="http://schemas.microsoft.com/office/drawing/2014/main" id="{1DF7B21D-37D3-8344-AC78-C169C79D3D2A}"/>
              </a:ext>
            </a:extLst>
          </p:cNvPr>
          <p:cNvSpPr>
            <a:spLocks noGrp="1"/>
          </p:cNvSpPr>
          <p:nvPr>
            <p:ph type="body" sz="quarter" idx="31"/>
          </p:nvPr>
        </p:nvSpPr>
        <p:spPr>
          <a:xfrm>
            <a:off x="6367054" y="4986745"/>
            <a:ext cx="2129245" cy="205837"/>
          </a:xfrm>
        </p:spPr>
        <p:txBody>
          <a:bodyPr/>
          <a:lstStyle/>
          <a:p>
            <a:r>
              <a:rPr lang="en-US"/>
              <a:t>Jen</a:t>
            </a:r>
          </a:p>
        </p:txBody>
      </p:sp>
      <p:sp>
        <p:nvSpPr>
          <p:cNvPr id="12" name="Text Placeholder 11">
            <a:extLst>
              <a:ext uri="{FF2B5EF4-FFF2-40B4-BE49-F238E27FC236}">
                <a16:creationId xmlns:a16="http://schemas.microsoft.com/office/drawing/2014/main" id="{70695B8F-A3CD-4845-8150-758480179C28}"/>
              </a:ext>
            </a:extLst>
          </p:cNvPr>
          <p:cNvSpPr>
            <a:spLocks noGrp="1"/>
          </p:cNvSpPr>
          <p:nvPr>
            <p:ph type="body" sz="quarter" idx="21"/>
          </p:nvPr>
        </p:nvSpPr>
        <p:spPr>
          <a:xfrm>
            <a:off x="9110254" y="4986745"/>
            <a:ext cx="2129245" cy="205837"/>
          </a:xfrm>
        </p:spPr>
        <p:txBody>
          <a:bodyPr/>
          <a:lstStyle/>
          <a:p>
            <a:r>
              <a:rPr lang="en-US"/>
              <a:t>Georgia</a:t>
            </a:r>
          </a:p>
        </p:txBody>
      </p:sp>
      <p:sp>
        <p:nvSpPr>
          <p:cNvPr id="17" name="Slide Number Placeholder 16">
            <a:extLst>
              <a:ext uri="{FF2B5EF4-FFF2-40B4-BE49-F238E27FC236}">
                <a16:creationId xmlns:a16="http://schemas.microsoft.com/office/drawing/2014/main" id="{32DA2B67-BDBB-C945-988B-6C0D86F697CE}"/>
              </a:ext>
            </a:extLst>
          </p:cNvPr>
          <p:cNvSpPr>
            <a:spLocks noGrp="1"/>
          </p:cNvSpPr>
          <p:nvPr>
            <p:ph type="sldNum" sz="quarter" idx="34"/>
          </p:nvPr>
        </p:nvSpPr>
        <p:spPr>
          <a:xfrm>
            <a:off x="971550" y="6332220"/>
            <a:ext cx="523240" cy="247651"/>
          </a:xfrm>
        </p:spPr>
        <p:txBody>
          <a:bodyPr/>
          <a:lstStyle/>
          <a:p>
            <a:fld id="{294A09A9-5501-47C1-A89A-A340965A2BE2}" type="slidenum">
              <a:rPr lang="en-US" smtClean="0"/>
              <a:pPr/>
              <a:t>3</a:t>
            </a:fld>
            <a:endParaRPr lang="en-US"/>
          </a:p>
        </p:txBody>
      </p:sp>
      <p:pic>
        <p:nvPicPr>
          <p:cNvPr id="13" name="Picture 13">
            <a:extLst>
              <a:ext uri="{FF2B5EF4-FFF2-40B4-BE49-F238E27FC236}">
                <a16:creationId xmlns:a16="http://schemas.microsoft.com/office/drawing/2014/main" id="{10DF9087-EB1D-84FA-243E-5D9ECCAC6934}"/>
              </a:ext>
            </a:extLst>
          </p:cNvPr>
          <p:cNvPicPr>
            <a:picLocks noGrp="1" noChangeAspect="1"/>
          </p:cNvPicPr>
          <p:nvPr>
            <p:ph type="pic" sz="quarter" idx="18"/>
          </p:nvPr>
        </p:nvPicPr>
        <p:blipFill>
          <a:blip r:embed="rId5"/>
          <a:srcRect l="5639" r="5639"/>
          <a:stretch/>
        </p:blipFill>
        <p:spPr/>
      </p:pic>
      <p:pic>
        <p:nvPicPr>
          <p:cNvPr id="4" name="Picture 4">
            <a:extLst>
              <a:ext uri="{FF2B5EF4-FFF2-40B4-BE49-F238E27FC236}">
                <a16:creationId xmlns:a16="http://schemas.microsoft.com/office/drawing/2014/main" id="{A34CDAFC-DCF7-11FD-EAE6-4802DDEB0258}"/>
              </a:ext>
            </a:extLst>
          </p:cNvPr>
          <p:cNvPicPr>
            <a:picLocks noChangeAspect="1"/>
          </p:cNvPicPr>
          <p:nvPr/>
        </p:nvPicPr>
        <p:blipFill>
          <a:blip r:embed="rId6"/>
          <a:stretch>
            <a:fillRect/>
          </a:stretch>
        </p:blipFill>
        <p:spPr>
          <a:xfrm>
            <a:off x="3661364" y="2573542"/>
            <a:ext cx="2131720" cy="2049582"/>
          </a:xfrm>
          <a:prstGeom prst="rect">
            <a:avLst/>
          </a:prstGeom>
        </p:spPr>
      </p:pic>
    </p:spTree>
    <p:extLst>
      <p:ext uri="{BB962C8B-B14F-4D97-AF65-F5344CB8AC3E}">
        <p14:creationId xmlns:p14="http://schemas.microsoft.com/office/powerpoint/2010/main" val="15236236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22DF8-59D4-D94D-8ED9-F2F319899DBF}"/>
              </a:ext>
            </a:extLst>
          </p:cNvPr>
          <p:cNvSpPr>
            <a:spLocks noGrp="1"/>
          </p:cNvSpPr>
          <p:nvPr>
            <p:ph type="title"/>
          </p:nvPr>
        </p:nvSpPr>
        <p:spPr>
          <a:xfrm>
            <a:off x="964023" y="879063"/>
            <a:ext cx="8941977" cy="610863"/>
          </a:xfrm>
        </p:spPr>
        <p:txBody>
          <a:bodyPr>
            <a:normAutofit fontScale="90000"/>
          </a:bodyPr>
          <a:lstStyle/>
          <a:p>
            <a:r>
              <a:rPr lang="en-US"/>
              <a:t>Introducing the Dataset and Project</a:t>
            </a:r>
          </a:p>
        </p:txBody>
      </p:sp>
      <p:sp>
        <p:nvSpPr>
          <p:cNvPr id="5" name="Slide Number Placeholder 4">
            <a:extLst>
              <a:ext uri="{FF2B5EF4-FFF2-40B4-BE49-F238E27FC236}">
                <a16:creationId xmlns:a16="http://schemas.microsoft.com/office/drawing/2014/main" id="{AB744071-0CE2-7746-9315-22EC28A0F462}"/>
              </a:ext>
            </a:extLst>
          </p:cNvPr>
          <p:cNvSpPr>
            <a:spLocks noGrp="1"/>
          </p:cNvSpPr>
          <p:nvPr>
            <p:ph type="sldNum" sz="quarter" idx="23"/>
          </p:nvPr>
        </p:nvSpPr>
        <p:spPr>
          <a:xfrm>
            <a:off x="971550" y="6332220"/>
            <a:ext cx="523240" cy="247651"/>
          </a:xfrm>
        </p:spPr>
        <p:txBody>
          <a:bodyPr/>
          <a:lstStyle/>
          <a:p>
            <a:fld id="{294A09A9-5501-47C1-A89A-A340965A2BE2}" type="slidenum">
              <a:rPr lang="en-US" smtClean="0"/>
              <a:pPr/>
              <a:t>4</a:t>
            </a:fld>
            <a:endParaRPr lang="en-US"/>
          </a:p>
        </p:txBody>
      </p:sp>
      <p:sp>
        <p:nvSpPr>
          <p:cNvPr id="26" name="Rectangle 25">
            <a:extLst>
              <a:ext uri="{FF2B5EF4-FFF2-40B4-BE49-F238E27FC236}">
                <a16:creationId xmlns:a16="http://schemas.microsoft.com/office/drawing/2014/main" id="{895BFA03-9E2E-A706-4883-938F33ECA69F}"/>
              </a:ext>
            </a:extLst>
          </p:cNvPr>
          <p:cNvSpPr/>
          <p:nvPr/>
        </p:nvSpPr>
        <p:spPr>
          <a:xfrm>
            <a:off x="971550" y="2184400"/>
            <a:ext cx="9919970" cy="3962400"/>
          </a:xfrm>
          <a:prstGeom prst="rect">
            <a:avLst/>
          </a:prstGeom>
          <a:noFill/>
          <a:ln>
            <a:noFill/>
          </a:ln>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marL="285750" indent="-285750">
              <a:buFont typeface="Arial" panose="020B0604020202020204" pitchFamily="34" charset="0"/>
              <a:buChar char="•"/>
            </a:pPr>
            <a:r>
              <a:rPr lang="en-GB" sz="2400" b="1" dirty="0">
                <a:sym typeface="Wingdings" panose="05000000000000000000" pitchFamily="2" charset="2"/>
              </a:rPr>
              <a:t>Context</a:t>
            </a:r>
            <a:r>
              <a:rPr lang="en-GB" sz="2400" dirty="0">
                <a:sym typeface="Wingdings" panose="05000000000000000000" pitchFamily="2" charset="2"/>
              </a:rPr>
              <a:t>: Kaggle Data Science Survey 2017-2021</a:t>
            </a:r>
          </a:p>
          <a:p>
            <a:pPr marL="285750" indent="-285750">
              <a:buFont typeface="Arial" panose="020B0604020202020204" pitchFamily="34" charset="0"/>
              <a:buChar char="•"/>
            </a:pPr>
            <a:r>
              <a:rPr lang="en-GB" sz="2400" b="1" dirty="0">
                <a:sym typeface="Wingdings" panose="05000000000000000000" pitchFamily="2" charset="2"/>
              </a:rPr>
              <a:t>Audience</a:t>
            </a:r>
            <a:r>
              <a:rPr lang="en-GB" sz="2400" dirty="0">
                <a:sym typeface="Wingdings" panose="05000000000000000000" pitchFamily="2" charset="2"/>
              </a:rPr>
              <a:t>: Members of the data science and data analytics community, those aspiring to join or those with an interest in the field.   </a:t>
            </a:r>
            <a:endParaRPr lang="en-GB" sz="2400" dirty="0"/>
          </a:p>
          <a:p>
            <a:pPr marL="285750" indent="-285750">
              <a:buFont typeface="Arial" panose="020B0604020202020204" pitchFamily="34" charset="0"/>
              <a:buChar char="•"/>
            </a:pPr>
            <a:r>
              <a:rPr lang="en-GB" sz="2400" b="1" dirty="0">
                <a:sym typeface="Wingdings" panose="05000000000000000000" pitchFamily="2" charset="2"/>
              </a:rPr>
              <a:t>Aim</a:t>
            </a:r>
            <a:r>
              <a:rPr lang="en-GB" sz="2400" dirty="0">
                <a:sym typeface="Wingdings" panose="05000000000000000000" pitchFamily="2" charset="2"/>
              </a:rPr>
              <a:t>: To create a set of accessible interactive visualisations that can be used on Kaggle blog posts, LinkedIn and linked to other social media pages</a:t>
            </a:r>
            <a:endParaRPr lang="en-GB" sz="2400" dirty="0"/>
          </a:p>
          <a:p>
            <a:endParaRPr lang="en-GB" sz="3600"/>
          </a:p>
        </p:txBody>
      </p:sp>
      <p:sp>
        <p:nvSpPr>
          <p:cNvPr id="3" name="TextBox 2">
            <a:extLst>
              <a:ext uri="{FF2B5EF4-FFF2-40B4-BE49-F238E27FC236}">
                <a16:creationId xmlns:a16="http://schemas.microsoft.com/office/drawing/2014/main" id="{D4A69805-65A5-8B24-7201-1C97ED927E10}"/>
              </a:ext>
            </a:extLst>
          </p:cNvPr>
          <p:cNvSpPr txBox="1"/>
          <p:nvPr/>
        </p:nvSpPr>
        <p:spPr>
          <a:xfrm>
            <a:off x="8059174" y="6486012"/>
            <a:ext cx="413610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hlinkClick r:id="rId3"/>
              </a:rPr>
              <a:t>Kaggle Data Science Survey 2017-2021 </a:t>
            </a:r>
            <a:endParaRPr lang="en-US"/>
          </a:p>
        </p:txBody>
      </p:sp>
    </p:spTree>
    <p:extLst>
      <p:ext uri="{BB962C8B-B14F-4D97-AF65-F5344CB8AC3E}">
        <p14:creationId xmlns:p14="http://schemas.microsoft.com/office/powerpoint/2010/main" val="9968335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22DF8-59D4-D94D-8ED9-F2F319899DBF}"/>
              </a:ext>
            </a:extLst>
          </p:cNvPr>
          <p:cNvSpPr>
            <a:spLocks noGrp="1"/>
          </p:cNvSpPr>
          <p:nvPr>
            <p:ph type="title"/>
          </p:nvPr>
        </p:nvSpPr>
        <p:spPr>
          <a:xfrm>
            <a:off x="964023" y="879063"/>
            <a:ext cx="8941977" cy="610863"/>
          </a:xfrm>
        </p:spPr>
        <p:txBody>
          <a:bodyPr/>
          <a:lstStyle/>
          <a:p>
            <a:r>
              <a:rPr lang="en-US"/>
              <a:t>The Hidden Thinking</a:t>
            </a:r>
          </a:p>
        </p:txBody>
      </p:sp>
      <p:sp>
        <p:nvSpPr>
          <p:cNvPr id="5" name="Slide Number Placeholder 4">
            <a:extLst>
              <a:ext uri="{FF2B5EF4-FFF2-40B4-BE49-F238E27FC236}">
                <a16:creationId xmlns:a16="http://schemas.microsoft.com/office/drawing/2014/main" id="{AB744071-0CE2-7746-9315-22EC28A0F462}"/>
              </a:ext>
            </a:extLst>
          </p:cNvPr>
          <p:cNvSpPr>
            <a:spLocks noGrp="1"/>
          </p:cNvSpPr>
          <p:nvPr>
            <p:ph type="sldNum" sz="quarter" idx="23"/>
          </p:nvPr>
        </p:nvSpPr>
        <p:spPr>
          <a:xfrm>
            <a:off x="971550" y="6332220"/>
            <a:ext cx="523240" cy="247651"/>
          </a:xfrm>
        </p:spPr>
        <p:txBody>
          <a:bodyPr/>
          <a:lstStyle/>
          <a:p>
            <a:fld id="{294A09A9-5501-47C1-A89A-A340965A2BE2}" type="slidenum">
              <a:rPr lang="en-US" smtClean="0"/>
              <a:pPr/>
              <a:t>5</a:t>
            </a:fld>
            <a:endParaRPr lang="en-US"/>
          </a:p>
        </p:txBody>
      </p:sp>
      <p:graphicFrame>
        <p:nvGraphicFramePr>
          <p:cNvPr id="118" name="Diagram 118">
            <a:extLst>
              <a:ext uri="{FF2B5EF4-FFF2-40B4-BE49-F238E27FC236}">
                <a16:creationId xmlns:a16="http://schemas.microsoft.com/office/drawing/2014/main" id="{31F82AC1-2D86-C48A-01D6-43B52E21B636}"/>
              </a:ext>
            </a:extLst>
          </p:cNvPr>
          <p:cNvGraphicFramePr/>
          <p:nvPr>
            <p:extLst>
              <p:ext uri="{D42A27DB-BD31-4B8C-83A1-F6EECF244321}">
                <p14:modId xmlns:p14="http://schemas.microsoft.com/office/powerpoint/2010/main" val="1244063158"/>
              </p:ext>
            </p:extLst>
          </p:nvPr>
        </p:nvGraphicFramePr>
        <p:xfrm>
          <a:off x="966107" y="2130879"/>
          <a:ext cx="10300606" cy="420188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367" name="TextBox 2366">
            <a:extLst>
              <a:ext uri="{FF2B5EF4-FFF2-40B4-BE49-F238E27FC236}">
                <a16:creationId xmlns:a16="http://schemas.microsoft.com/office/drawing/2014/main" id="{54643317-ADF6-45F2-6C04-69EB83811677}"/>
              </a:ext>
            </a:extLst>
          </p:cNvPr>
          <p:cNvSpPr txBox="1"/>
          <p:nvPr/>
        </p:nvSpPr>
        <p:spPr>
          <a:xfrm>
            <a:off x="7715249" y="6415768"/>
            <a:ext cx="4388303" cy="3673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a:solidFill>
                  <a:schemeClr val="bg1"/>
                </a:solidFill>
              </a:rPr>
              <a:t>Inspired by Kirk (2019)</a:t>
            </a:r>
          </a:p>
        </p:txBody>
      </p:sp>
    </p:spTree>
    <p:extLst>
      <p:ext uri="{BB962C8B-B14F-4D97-AF65-F5344CB8AC3E}">
        <p14:creationId xmlns:p14="http://schemas.microsoft.com/office/powerpoint/2010/main" val="14604634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19620-6CCC-A34D-9D45-D6B57F800708}"/>
              </a:ext>
            </a:extLst>
          </p:cNvPr>
          <p:cNvSpPr>
            <a:spLocks noGrp="1"/>
          </p:cNvSpPr>
          <p:nvPr>
            <p:ph type="title"/>
          </p:nvPr>
        </p:nvSpPr>
        <p:spPr>
          <a:xfrm>
            <a:off x="964023" y="879063"/>
            <a:ext cx="8779417" cy="610863"/>
          </a:xfrm>
        </p:spPr>
        <p:txBody>
          <a:bodyPr>
            <a:normAutofit fontScale="90000"/>
          </a:bodyPr>
          <a:lstStyle/>
          <a:p>
            <a:r>
              <a:rPr lang="en-US"/>
              <a:t>Project Management and Workflow</a:t>
            </a:r>
          </a:p>
        </p:txBody>
      </p:sp>
      <p:sp>
        <p:nvSpPr>
          <p:cNvPr id="4" name="Text Placeholder 3">
            <a:extLst>
              <a:ext uri="{FF2B5EF4-FFF2-40B4-BE49-F238E27FC236}">
                <a16:creationId xmlns:a16="http://schemas.microsoft.com/office/drawing/2014/main" id="{86655189-E7B2-3A4A-99EE-997592791F7D}"/>
              </a:ext>
            </a:extLst>
          </p:cNvPr>
          <p:cNvSpPr>
            <a:spLocks noGrp="1"/>
          </p:cNvSpPr>
          <p:nvPr>
            <p:ph type="body" sz="quarter" idx="11"/>
          </p:nvPr>
        </p:nvSpPr>
        <p:spPr>
          <a:xfrm>
            <a:off x="1296955" y="2294366"/>
            <a:ext cx="2133600" cy="205837"/>
          </a:xfrm>
        </p:spPr>
        <p:txBody>
          <a:bodyPr/>
          <a:lstStyle/>
          <a:p>
            <a:r>
              <a:rPr lang="en-US"/>
              <a:t>Dataset selection and preparation</a:t>
            </a:r>
          </a:p>
        </p:txBody>
      </p:sp>
      <p:sp>
        <p:nvSpPr>
          <p:cNvPr id="3" name="Text Placeholder 2">
            <a:extLst>
              <a:ext uri="{FF2B5EF4-FFF2-40B4-BE49-F238E27FC236}">
                <a16:creationId xmlns:a16="http://schemas.microsoft.com/office/drawing/2014/main" id="{6873C602-BA59-1744-B258-B489E00A3E14}"/>
              </a:ext>
            </a:extLst>
          </p:cNvPr>
          <p:cNvSpPr>
            <a:spLocks noGrp="1"/>
          </p:cNvSpPr>
          <p:nvPr>
            <p:ph type="body" sz="quarter" idx="12"/>
          </p:nvPr>
        </p:nvSpPr>
        <p:spPr>
          <a:xfrm>
            <a:off x="1296955" y="2843416"/>
            <a:ext cx="2133600" cy="369332"/>
          </a:xfrm>
        </p:spPr>
        <p:txBody>
          <a:bodyPr/>
          <a:lstStyle/>
          <a:p>
            <a:pPr marL="285750" indent="-285750">
              <a:lnSpc>
                <a:spcPct val="100000"/>
              </a:lnSpc>
              <a:spcBef>
                <a:spcPts val="600"/>
              </a:spcBef>
              <a:buFont typeface="Arial" panose="020B0604020202020204" pitchFamily="34" charset="0"/>
              <a:buChar char="•"/>
            </a:pPr>
            <a:r>
              <a:rPr lang="en-US"/>
              <a:t>Select dataset</a:t>
            </a:r>
          </a:p>
          <a:p>
            <a:pPr marL="285750" indent="-285750">
              <a:lnSpc>
                <a:spcPct val="100000"/>
              </a:lnSpc>
              <a:spcBef>
                <a:spcPts val="600"/>
              </a:spcBef>
              <a:buFont typeface="Arial" panose="020B0604020202020204" pitchFamily="34" charset="0"/>
              <a:buChar char="•"/>
            </a:pPr>
            <a:r>
              <a:rPr lang="en-US"/>
              <a:t>Clean dataset</a:t>
            </a:r>
          </a:p>
          <a:p>
            <a:pPr marL="285750" indent="-285750">
              <a:lnSpc>
                <a:spcPct val="100000"/>
              </a:lnSpc>
              <a:spcBef>
                <a:spcPts val="600"/>
              </a:spcBef>
              <a:buFont typeface="Arial" panose="020B0604020202020204" pitchFamily="34" charset="0"/>
              <a:buChar char="•"/>
            </a:pPr>
            <a:r>
              <a:rPr lang="en-US"/>
              <a:t>Select appropriate features to display</a:t>
            </a:r>
          </a:p>
        </p:txBody>
      </p:sp>
      <p:sp>
        <p:nvSpPr>
          <p:cNvPr id="6" name="Text Placeholder 5">
            <a:extLst>
              <a:ext uri="{FF2B5EF4-FFF2-40B4-BE49-F238E27FC236}">
                <a16:creationId xmlns:a16="http://schemas.microsoft.com/office/drawing/2014/main" id="{8D4284CF-DF13-E947-ADA5-0FD9AAC03C23}"/>
              </a:ext>
            </a:extLst>
          </p:cNvPr>
          <p:cNvSpPr>
            <a:spLocks noGrp="1"/>
          </p:cNvSpPr>
          <p:nvPr>
            <p:ph type="body" sz="quarter" idx="31"/>
          </p:nvPr>
        </p:nvSpPr>
        <p:spPr>
          <a:xfrm>
            <a:off x="3897799" y="4701908"/>
            <a:ext cx="2133600" cy="205837"/>
          </a:xfrm>
        </p:spPr>
        <p:txBody>
          <a:bodyPr/>
          <a:lstStyle/>
          <a:p>
            <a:r>
              <a:rPr lang="en-US"/>
              <a:t>Chart selection</a:t>
            </a:r>
          </a:p>
        </p:txBody>
      </p:sp>
      <p:sp>
        <p:nvSpPr>
          <p:cNvPr id="5" name="Text Placeholder 4">
            <a:extLst>
              <a:ext uri="{FF2B5EF4-FFF2-40B4-BE49-F238E27FC236}">
                <a16:creationId xmlns:a16="http://schemas.microsoft.com/office/drawing/2014/main" id="{FA4FEC49-A0F0-FB4E-9A87-B2EF11364721}"/>
              </a:ext>
            </a:extLst>
          </p:cNvPr>
          <p:cNvSpPr>
            <a:spLocks noGrp="1"/>
          </p:cNvSpPr>
          <p:nvPr>
            <p:ph type="body" sz="quarter" idx="30"/>
          </p:nvPr>
        </p:nvSpPr>
        <p:spPr>
          <a:xfrm>
            <a:off x="3897799" y="5087328"/>
            <a:ext cx="2133600" cy="369332"/>
          </a:xfrm>
        </p:spPr>
        <p:txBody>
          <a:bodyPr/>
          <a:lstStyle/>
          <a:p>
            <a:r>
              <a:rPr lang="en-US"/>
              <a:t>Select appropriate charts to display the data.</a:t>
            </a:r>
          </a:p>
        </p:txBody>
      </p:sp>
      <p:sp>
        <p:nvSpPr>
          <p:cNvPr id="10" name="Text Placeholder 9">
            <a:extLst>
              <a:ext uri="{FF2B5EF4-FFF2-40B4-BE49-F238E27FC236}">
                <a16:creationId xmlns:a16="http://schemas.microsoft.com/office/drawing/2014/main" id="{9C396C20-F6DF-C940-BE16-6E008BFF9CB9}"/>
              </a:ext>
            </a:extLst>
          </p:cNvPr>
          <p:cNvSpPr>
            <a:spLocks noGrp="1"/>
          </p:cNvSpPr>
          <p:nvPr>
            <p:ph type="body" sz="quarter" idx="35"/>
          </p:nvPr>
        </p:nvSpPr>
        <p:spPr>
          <a:xfrm>
            <a:off x="6438143" y="2314686"/>
            <a:ext cx="2133600" cy="205837"/>
          </a:xfrm>
        </p:spPr>
        <p:txBody>
          <a:bodyPr/>
          <a:lstStyle/>
          <a:p>
            <a:r>
              <a:rPr lang="en-US"/>
              <a:t>Individual Charts</a:t>
            </a:r>
          </a:p>
        </p:txBody>
      </p:sp>
      <p:sp>
        <p:nvSpPr>
          <p:cNvPr id="9" name="Text Placeholder 8">
            <a:extLst>
              <a:ext uri="{FF2B5EF4-FFF2-40B4-BE49-F238E27FC236}">
                <a16:creationId xmlns:a16="http://schemas.microsoft.com/office/drawing/2014/main" id="{55F2A68F-70C1-7F46-9A1C-586701744F58}"/>
              </a:ext>
            </a:extLst>
          </p:cNvPr>
          <p:cNvSpPr>
            <a:spLocks noGrp="1"/>
          </p:cNvSpPr>
          <p:nvPr>
            <p:ph type="body" sz="quarter" idx="34"/>
          </p:nvPr>
        </p:nvSpPr>
        <p:spPr>
          <a:xfrm>
            <a:off x="6438143" y="2802776"/>
            <a:ext cx="2133600" cy="369332"/>
          </a:xfrm>
        </p:spPr>
        <p:txBody>
          <a:bodyPr/>
          <a:lstStyle/>
          <a:p>
            <a:r>
              <a:rPr lang="en-US"/>
              <a:t>Create individual charts with interactivity.</a:t>
            </a:r>
          </a:p>
        </p:txBody>
      </p:sp>
      <p:sp>
        <p:nvSpPr>
          <p:cNvPr id="8" name="Text Placeholder 7">
            <a:extLst>
              <a:ext uri="{FF2B5EF4-FFF2-40B4-BE49-F238E27FC236}">
                <a16:creationId xmlns:a16="http://schemas.microsoft.com/office/drawing/2014/main" id="{58554997-3B04-634C-A36E-69B03113315A}"/>
              </a:ext>
            </a:extLst>
          </p:cNvPr>
          <p:cNvSpPr>
            <a:spLocks noGrp="1"/>
          </p:cNvSpPr>
          <p:nvPr>
            <p:ph type="body" sz="quarter" idx="33"/>
          </p:nvPr>
        </p:nvSpPr>
        <p:spPr>
          <a:xfrm>
            <a:off x="9001711" y="4701908"/>
            <a:ext cx="2133600" cy="205837"/>
          </a:xfrm>
        </p:spPr>
        <p:txBody>
          <a:bodyPr/>
          <a:lstStyle/>
          <a:p>
            <a:r>
              <a:rPr lang="en-US"/>
              <a:t>Presentation	</a:t>
            </a:r>
          </a:p>
        </p:txBody>
      </p:sp>
      <p:sp>
        <p:nvSpPr>
          <p:cNvPr id="7" name="Text Placeholder 6">
            <a:extLst>
              <a:ext uri="{FF2B5EF4-FFF2-40B4-BE49-F238E27FC236}">
                <a16:creationId xmlns:a16="http://schemas.microsoft.com/office/drawing/2014/main" id="{4E355B93-F7B4-8649-8BBF-819B529D7EC7}"/>
              </a:ext>
            </a:extLst>
          </p:cNvPr>
          <p:cNvSpPr>
            <a:spLocks noGrp="1"/>
          </p:cNvSpPr>
          <p:nvPr>
            <p:ph type="body" sz="quarter" idx="32"/>
          </p:nvPr>
        </p:nvSpPr>
        <p:spPr>
          <a:xfrm>
            <a:off x="9001711" y="5087328"/>
            <a:ext cx="2133600" cy="369332"/>
          </a:xfrm>
        </p:spPr>
        <p:txBody>
          <a:bodyPr/>
          <a:lstStyle/>
          <a:p>
            <a:r>
              <a:rPr lang="en-US"/>
              <a:t>Collaborative creation of presentation materials and pitch preparation.</a:t>
            </a:r>
          </a:p>
        </p:txBody>
      </p:sp>
      <p:sp>
        <p:nvSpPr>
          <p:cNvPr id="13" name="Slide Number Placeholder 12">
            <a:extLst>
              <a:ext uri="{FF2B5EF4-FFF2-40B4-BE49-F238E27FC236}">
                <a16:creationId xmlns:a16="http://schemas.microsoft.com/office/drawing/2014/main" id="{B2B0E625-26CC-9744-9B92-56905E797B65}"/>
              </a:ext>
            </a:extLst>
          </p:cNvPr>
          <p:cNvSpPr>
            <a:spLocks noGrp="1"/>
          </p:cNvSpPr>
          <p:nvPr>
            <p:ph type="sldNum" sz="quarter" idx="38"/>
          </p:nvPr>
        </p:nvSpPr>
        <p:spPr>
          <a:xfrm>
            <a:off x="971550" y="6332220"/>
            <a:ext cx="523240" cy="247651"/>
          </a:xfrm>
        </p:spPr>
        <p:txBody>
          <a:bodyPr/>
          <a:lstStyle/>
          <a:p>
            <a:fld id="{294A09A9-5501-47C1-A89A-A340965A2BE2}" type="slidenum">
              <a:rPr lang="en-US" smtClean="0"/>
              <a:pPr/>
              <a:t>6</a:t>
            </a:fld>
            <a:endParaRPr lang="en-US"/>
          </a:p>
        </p:txBody>
      </p:sp>
    </p:spTree>
    <p:extLst>
      <p:ext uri="{BB962C8B-B14F-4D97-AF65-F5344CB8AC3E}">
        <p14:creationId xmlns:p14="http://schemas.microsoft.com/office/powerpoint/2010/main" val="5530042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22DF8-59D4-D94D-8ED9-F2F319899DBF}"/>
              </a:ext>
            </a:extLst>
          </p:cNvPr>
          <p:cNvSpPr>
            <a:spLocks noGrp="1"/>
          </p:cNvSpPr>
          <p:nvPr>
            <p:ph type="title"/>
          </p:nvPr>
        </p:nvSpPr>
        <p:spPr>
          <a:xfrm>
            <a:off x="964023" y="879063"/>
            <a:ext cx="8941977" cy="610863"/>
          </a:xfrm>
        </p:spPr>
        <p:txBody>
          <a:bodyPr/>
          <a:lstStyle/>
          <a:p>
            <a:r>
              <a:rPr lang="en-US"/>
              <a:t>Project Management </a:t>
            </a:r>
          </a:p>
        </p:txBody>
      </p:sp>
      <p:sp>
        <p:nvSpPr>
          <p:cNvPr id="5" name="Slide Number Placeholder 4">
            <a:extLst>
              <a:ext uri="{FF2B5EF4-FFF2-40B4-BE49-F238E27FC236}">
                <a16:creationId xmlns:a16="http://schemas.microsoft.com/office/drawing/2014/main" id="{AB744071-0CE2-7746-9315-22EC28A0F462}"/>
              </a:ext>
            </a:extLst>
          </p:cNvPr>
          <p:cNvSpPr>
            <a:spLocks noGrp="1"/>
          </p:cNvSpPr>
          <p:nvPr>
            <p:ph type="sldNum" sz="quarter" idx="23"/>
          </p:nvPr>
        </p:nvSpPr>
        <p:spPr>
          <a:xfrm>
            <a:off x="971550" y="6332220"/>
            <a:ext cx="523240" cy="247651"/>
          </a:xfrm>
        </p:spPr>
        <p:txBody>
          <a:bodyPr/>
          <a:lstStyle/>
          <a:p>
            <a:fld id="{294A09A9-5501-47C1-A89A-A340965A2BE2}" type="slidenum">
              <a:rPr lang="en-US" smtClean="0"/>
              <a:pPr/>
              <a:t>7</a:t>
            </a:fld>
            <a:endParaRPr lang="en-US"/>
          </a:p>
        </p:txBody>
      </p:sp>
      <p:sp>
        <p:nvSpPr>
          <p:cNvPr id="26" name="Rectangle 25">
            <a:extLst>
              <a:ext uri="{FF2B5EF4-FFF2-40B4-BE49-F238E27FC236}">
                <a16:creationId xmlns:a16="http://schemas.microsoft.com/office/drawing/2014/main" id="{895BFA03-9E2E-A706-4883-938F33ECA69F}"/>
              </a:ext>
            </a:extLst>
          </p:cNvPr>
          <p:cNvSpPr/>
          <p:nvPr/>
        </p:nvSpPr>
        <p:spPr>
          <a:xfrm>
            <a:off x="977734" y="2184400"/>
            <a:ext cx="9797499" cy="1992703"/>
          </a:xfrm>
          <a:prstGeom prst="rect">
            <a:avLst/>
          </a:prstGeom>
          <a:noFill/>
          <a:ln>
            <a:noFill/>
          </a:ln>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marL="285750" indent="-285750">
              <a:buFont typeface="Arial" panose="020B0604020202020204" pitchFamily="34" charset="0"/>
              <a:buChar char="•"/>
            </a:pPr>
            <a:r>
              <a:rPr lang="en-GB" sz="2300"/>
              <a:t>All group members have different experiences before the module</a:t>
            </a:r>
          </a:p>
          <a:p>
            <a:pPr marL="285750" indent="-285750">
              <a:buFont typeface="Arial" panose="020B0604020202020204" pitchFamily="34" charset="0"/>
              <a:buChar char="•"/>
            </a:pPr>
            <a:r>
              <a:rPr lang="en-GB" sz="2300"/>
              <a:t>Meet weekly with SCRUM-style updates and SMART targets</a:t>
            </a:r>
          </a:p>
          <a:p>
            <a:pPr marL="285750" indent="-285750">
              <a:buFont typeface="Arial" panose="020B0604020202020204" pitchFamily="34" charset="0"/>
              <a:buChar char="•"/>
            </a:pPr>
            <a:r>
              <a:rPr lang="en-GB" sz="2300"/>
              <a:t>Use Teams as a shared environment for resources and meeting notes</a:t>
            </a:r>
          </a:p>
          <a:p>
            <a:pPr marL="285750" indent="-285750">
              <a:buFont typeface="Arial" panose="020B0604020202020204" pitchFamily="34" charset="0"/>
              <a:buChar char="•"/>
            </a:pPr>
            <a:r>
              <a:rPr lang="en-GB" sz="2300"/>
              <a:t>Aimed to be aware of everyone’s learning and working preferences </a:t>
            </a:r>
          </a:p>
          <a:p>
            <a:pPr marL="285750" indent="-285750">
              <a:buFont typeface="Arial" panose="020B0604020202020204" pitchFamily="34" charset="0"/>
              <a:buChar char="•"/>
            </a:pPr>
            <a:r>
              <a:rPr lang="en-GB" sz="2300">
                <a:sym typeface="Wingdings" panose="05000000000000000000" pitchFamily="2" charset="2"/>
              </a:rPr>
              <a:t>Aimed to balance flexibility where required and consistency where needed</a:t>
            </a:r>
            <a:endParaRPr lang="en-GB" sz="2300"/>
          </a:p>
        </p:txBody>
      </p:sp>
      <p:pic>
        <p:nvPicPr>
          <p:cNvPr id="3" name="Picture 3" descr="Graphical user interface, application&#10;&#10;Description automatically generated">
            <a:extLst>
              <a:ext uri="{FF2B5EF4-FFF2-40B4-BE49-F238E27FC236}">
                <a16:creationId xmlns:a16="http://schemas.microsoft.com/office/drawing/2014/main" id="{8B3E2689-617D-11C9-3390-4E8324C581F6}"/>
              </a:ext>
            </a:extLst>
          </p:cNvPr>
          <p:cNvPicPr>
            <a:picLocks noChangeAspect="1"/>
          </p:cNvPicPr>
          <p:nvPr/>
        </p:nvPicPr>
        <p:blipFill>
          <a:blip r:embed="rId3"/>
          <a:stretch>
            <a:fillRect/>
          </a:stretch>
        </p:blipFill>
        <p:spPr>
          <a:xfrm>
            <a:off x="976762" y="4182913"/>
            <a:ext cx="3181350" cy="2085975"/>
          </a:xfrm>
          <a:prstGeom prst="rect">
            <a:avLst/>
          </a:prstGeom>
        </p:spPr>
      </p:pic>
      <p:pic>
        <p:nvPicPr>
          <p:cNvPr id="4" name="Picture 5">
            <a:extLst>
              <a:ext uri="{FF2B5EF4-FFF2-40B4-BE49-F238E27FC236}">
                <a16:creationId xmlns:a16="http://schemas.microsoft.com/office/drawing/2014/main" id="{E2FCA912-68B3-CAF0-653E-BBD326C8EC09}"/>
              </a:ext>
            </a:extLst>
          </p:cNvPr>
          <p:cNvPicPr>
            <a:picLocks noChangeAspect="1"/>
          </p:cNvPicPr>
          <p:nvPr/>
        </p:nvPicPr>
        <p:blipFill>
          <a:blip r:embed="rId4"/>
          <a:stretch>
            <a:fillRect/>
          </a:stretch>
        </p:blipFill>
        <p:spPr>
          <a:xfrm>
            <a:off x="4426430" y="4182014"/>
            <a:ext cx="3343275" cy="2085975"/>
          </a:xfrm>
          <a:prstGeom prst="rect">
            <a:avLst/>
          </a:prstGeom>
        </p:spPr>
      </p:pic>
      <p:pic>
        <p:nvPicPr>
          <p:cNvPr id="6" name="Picture 6">
            <a:extLst>
              <a:ext uri="{FF2B5EF4-FFF2-40B4-BE49-F238E27FC236}">
                <a16:creationId xmlns:a16="http://schemas.microsoft.com/office/drawing/2014/main" id="{7DD24A9C-DCC6-6983-F606-AB4DBA54B8AE}"/>
              </a:ext>
            </a:extLst>
          </p:cNvPr>
          <p:cNvPicPr>
            <a:picLocks noChangeAspect="1"/>
          </p:cNvPicPr>
          <p:nvPr/>
        </p:nvPicPr>
        <p:blipFill>
          <a:blip r:embed="rId5"/>
          <a:stretch>
            <a:fillRect/>
          </a:stretch>
        </p:blipFill>
        <p:spPr>
          <a:xfrm>
            <a:off x="8034248" y="4195493"/>
            <a:ext cx="3171825" cy="2076450"/>
          </a:xfrm>
          <a:prstGeom prst="rect">
            <a:avLst/>
          </a:prstGeom>
        </p:spPr>
      </p:pic>
    </p:spTree>
    <p:extLst>
      <p:ext uri="{BB962C8B-B14F-4D97-AF65-F5344CB8AC3E}">
        <p14:creationId xmlns:p14="http://schemas.microsoft.com/office/powerpoint/2010/main" val="10295881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22DF8-59D4-D94D-8ED9-F2F319899DBF}"/>
              </a:ext>
            </a:extLst>
          </p:cNvPr>
          <p:cNvSpPr>
            <a:spLocks noGrp="1"/>
          </p:cNvSpPr>
          <p:nvPr>
            <p:ph type="title"/>
          </p:nvPr>
        </p:nvSpPr>
        <p:spPr>
          <a:xfrm>
            <a:off x="964023" y="879063"/>
            <a:ext cx="8941977" cy="610863"/>
          </a:xfrm>
        </p:spPr>
        <p:txBody>
          <a:bodyPr/>
          <a:lstStyle/>
          <a:p>
            <a:r>
              <a:rPr lang="en-US"/>
              <a:t>Data Cleaning and Preparation</a:t>
            </a:r>
          </a:p>
        </p:txBody>
      </p:sp>
      <p:sp>
        <p:nvSpPr>
          <p:cNvPr id="5" name="Slide Number Placeholder 4">
            <a:extLst>
              <a:ext uri="{FF2B5EF4-FFF2-40B4-BE49-F238E27FC236}">
                <a16:creationId xmlns:a16="http://schemas.microsoft.com/office/drawing/2014/main" id="{AB744071-0CE2-7746-9315-22EC28A0F462}"/>
              </a:ext>
            </a:extLst>
          </p:cNvPr>
          <p:cNvSpPr>
            <a:spLocks noGrp="1"/>
          </p:cNvSpPr>
          <p:nvPr>
            <p:ph type="sldNum" sz="quarter" idx="23"/>
          </p:nvPr>
        </p:nvSpPr>
        <p:spPr>
          <a:xfrm>
            <a:off x="971550" y="6332220"/>
            <a:ext cx="523240" cy="247651"/>
          </a:xfrm>
        </p:spPr>
        <p:txBody>
          <a:bodyPr/>
          <a:lstStyle/>
          <a:p>
            <a:fld id="{294A09A9-5501-47C1-A89A-A340965A2BE2}" type="slidenum">
              <a:rPr lang="en-US" smtClean="0"/>
              <a:pPr/>
              <a:t>8</a:t>
            </a:fld>
            <a:endParaRPr lang="en-US"/>
          </a:p>
        </p:txBody>
      </p:sp>
      <p:sp>
        <p:nvSpPr>
          <p:cNvPr id="26" name="Rectangle 25">
            <a:extLst>
              <a:ext uri="{FF2B5EF4-FFF2-40B4-BE49-F238E27FC236}">
                <a16:creationId xmlns:a16="http://schemas.microsoft.com/office/drawing/2014/main" id="{895BFA03-9E2E-A706-4883-938F33ECA69F}"/>
              </a:ext>
            </a:extLst>
          </p:cNvPr>
          <p:cNvSpPr/>
          <p:nvPr/>
        </p:nvSpPr>
        <p:spPr>
          <a:xfrm>
            <a:off x="971550" y="4988560"/>
            <a:ext cx="9919970" cy="1158240"/>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a:sym typeface="Wingdings" panose="05000000000000000000" pitchFamily="2" charset="2"/>
              </a:rPr>
              <a:t>This allowed the team to have access to the full, clean dataset before specialising in their areas of choice.</a:t>
            </a:r>
          </a:p>
        </p:txBody>
      </p:sp>
      <p:pic>
        <p:nvPicPr>
          <p:cNvPr id="4" name="Graphic 3" descr="Garbage with solid fill">
            <a:extLst>
              <a:ext uri="{FF2B5EF4-FFF2-40B4-BE49-F238E27FC236}">
                <a16:creationId xmlns:a16="http://schemas.microsoft.com/office/drawing/2014/main" id="{96855D72-988A-AC6C-FCBF-AA69676137B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838960" y="2458720"/>
            <a:ext cx="914400" cy="914400"/>
          </a:xfrm>
          <a:prstGeom prst="rect">
            <a:avLst/>
          </a:prstGeom>
        </p:spPr>
      </p:pic>
      <p:pic>
        <p:nvPicPr>
          <p:cNvPr id="7" name="Graphic 6" descr="Repeat with solid fill">
            <a:extLst>
              <a:ext uri="{FF2B5EF4-FFF2-40B4-BE49-F238E27FC236}">
                <a16:creationId xmlns:a16="http://schemas.microsoft.com/office/drawing/2014/main" id="{A5F3F750-7B62-F94E-B617-383FE8FA83C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638800" y="2539473"/>
            <a:ext cx="914400" cy="914400"/>
          </a:xfrm>
          <a:prstGeom prst="rect">
            <a:avLst/>
          </a:prstGeom>
        </p:spPr>
      </p:pic>
      <p:sp>
        <p:nvSpPr>
          <p:cNvPr id="8" name="Rectangle 7">
            <a:extLst>
              <a:ext uri="{FF2B5EF4-FFF2-40B4-BE49-F238E27FC236}">
                <a16:creationId xmlns:a16="http://schemas.microsoft.com/office/drawing/2014/main" id="{E9F15ACC-DA2E-5689-3608-053FB31E74C5}"/>
              </a:ext>
            </a:extLst>
          </p:cNvPr>
          <p:cNvSpPr/>
          <p:nvPr/>
        </p:nvSpPr>
        <p:spPr>
          <a:xfrm>
            <a:off x="1137920" y="3558540"/>
            <a:ext cx="2367280" cy="968794"/>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800"/>
              <a:t>Delete Columns</a:t>
            </a:r>
          </a:p>
        </p:txBody>
      </p:sp>
      <p:sp>
        <p:nvSpPr>
          <p:cNvPr id="9" name="Rectangle 8">
            <a:extLst>
              <a:ext uri="{FF2B5EF4-FFF2-40B4-BE49-F238E27FC236}">
                <a16:creationId xmlns:a16="http://schemas.microsoft.com/office/drawing/2014/main" id="{50E50D2D-5B96-9931-FBC1-7AA056437F4C}"/>
              </a:ext>
            </a:extLst>
          </p:cNvPr>
          <p:cNvSpPr/>
          <p:nvPr/>
        </p:nvSpPr>
        <p:spPr>
          <a:xfrm>
            <a:off x="4912360" y="3540760"/>
            <a:ext cx="2367280" cy="968794"/>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800"/>
              <a:t>Clean fields</a:t>
            </a:r>
          </a:p>
        </p:txBody>
      </p:sp>
      <p:pic>
        <p:nvPicPr>
          <p:cNvPr id="11" name="Graphic 10" descr="Network diagram with solid fill">
            <a:extLst>
              <a:ext uri="{FF2B5EF4-FFF2-40B4-BE49-F238E27FC236}">
                <a16:creationId xmlns:a16="http://schemas.microsoft.com/office/drawing/2014/main" id="{949DE802-623A-3068-71E3-F8E6A35D67A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10800000">
            <a:off x="9448800" y="2644140"/>
            <a:ext cx="914400" cy="914400"/>
          </a:xfrm>
          <a:prstGeom prst="rect">
            <a:avLst/>
          </a:prstGeom>
        </p:spPr>
      </p:pic>
      <p:sp>
        <p:nvSpPr>
          <p:cNvPr id="12" name="Rectangle 11">
            <a:extLst>
              <a:ext uri="{FF2B5EF4-FFF2-40B4-BE49-F238E27FC236}">
                <a16:creationId xmlns:a16="http://schemas.microsoft.com/office/drawing/2014/main" id="{8E5CFF42-4551-76BC-81D1-E94A3969472B}"/>
              </a:ext>
            </a:extLst>
          </p:cNvPr>
          <p:cNvSpPr/>
          <p:nvPr/>
        </p:nvSpPr>
        <p:spPr>
          <a:xfrm>
            <a:off x="8864600" y="3553149"/>
            <a:ext cx="2367280" cy="968794"/>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800"/>
              <a:t>Individual pre-processing and EDA</a:t>
            </a:r>
          </a:p>
        </p:txBody>
      </p:sp>
    </p:spTree>
    <p:extLst>
      <p:ext uri="{BB962C8B-B14F-4D97-AF65-F5344CB8AC3E}">
        <p14:creationId xmlns:p14="http://schemas.microsoft.com/office/powerpoint/2010/main" val="1444978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pic>
        <p:nvPicPr>
          <p:cNvPr id="20" name="Picture Placeholder 19" descr="Seedling Black and white close up">
            <a:extLst>
              <a:ext uri="{FF2B5EF4-FFF2-40B4-BE49-F238E27FC236}">
                <a16:creationId xmlns:a16="http://schemas.microsoft.com/office/drawing/2014/main" id="{12F007AF-B3B3-4BBC-9990-D46E31738B7C}"/>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a:stretch/>
        </p:blipFill>
        <p:spPr>
          <a:xfrm>
            <a:off x="0" y="0"/>
            <a:ext cx="12192000" cy="6858000"/>
          </a:xfrm>
        </p:spPr>
      </p:pic>
      <p:pic>
        <p:nvPicPr>
          <p:cNvPr id="10" name="Picture 10" descr="A picture containing text, person, indoor&#10;&#10;Description automatically generated">
            <a:extLst>
              <a:ext uri="{FF2B5EF4-FFF2-40B4-BE49-F238E27FC236}">
                <a16:creationId xmlns:a16="http://schemas.microsoft.com/office/drawing/2014/main" id="{B7C640D2-685A-3CE7-888E-8E60460DEED1}"/>
              </a:ext>
            </a:extLst>
          </p:cNvPr>
          <p:cNvPicPr>
            <a:picLocks noChangeAspect="1"/>
          </p:cNvPicPr>
          <p:nvPr/>
        </p:nvPicPr>
        <p:blipFill>
          <a:blip r:embed="rId4"/>
          <a:stretch>
            <a:fillRect/>
          </a:stretch>
        </p:blipFill>
        <p:spPr>
          <a:xfrm>
            <a:off x="-5751" y="-6123"/>
            <a:ext cx="12203501" cy="6870246"/>
          </a:xfrm>
          <a:prstGeom prst="rect">
            <a:avLst/>
          </a:prstGeom>
        </p:spPr>
      </p:pic>
      <p:sp>
        <p:nvSpPr>
          <p:cNvPr id="2" name="Title 1">
            <a:extLst>
              <a:ext uri="{FF2B5EF4-FFF2-40B4-BE49-F238E27FC236}">
                <a16:creationId xmlns:a16="http://schemas.microsoft.com/office/drawing/2014/main" id="{A8704A28-E62C-2E4A-A2A4-AD85CB6126A2}"/>
              </a:ext>
            </a:extLst>
          </p:cNvPr>
          <p:cNvSpPr>
            <a:spLocks noGrp="1"/>
          </p:cNvSpPr>
          <p:nvPr>
            <p:ph type="title"/>
          </p:nvPr>
        </p:nvSpPr>
        <p:spPr>
          <a:xfrm>
            <a:off x="7193943" y="3045437"/>
            <a:ext cx="4941477" cy="610863"/>
          </a:xfrm>
        </p:spPr>
        <p:txBody>
          <a:bodyPr>
            <a:normAutofit fontScale="90000"/>
          </a:bodyPr>
          <a:lstStyle/>
          <a:p>
            <a:r>
              <a:rPr lang="en-US"/>
              <a:t>Demonstration of Product</a:t>
            </a:r>
          </a:p>
        </p:txBody>
      </p:sp>
      <p:cxnSp>
        <p:nvCxnSpPr>
          <p:cNvPr id="6" name="Straight Connector 5">
            <a:extLst>
              <a:ext uri="{FF2B5EF4-FFF2-40B4-BE49-F238E27FC236}">
                <a16:creationId xmlns:a16="http://schemas.microsoft.com/office/drawing/2014/main" id="{4D6EE753-BEBB-4348-896E-73627FDDCF64}"/>
              </a:ext>
              <a:ext uri="{C183D7F6-B498-43B3-948B-1728B52AA6E4}">
                <adec:decorative xmlns:adec="http://schemas.microsoft.com/office/drawing/2017/decorative" val="1"/>
              </a:ext>
            </a:extLst>
          </p:cNvPr>
          <p:cNvCxnSpPr>
            <a:cxnSpLocks/>
          </p:cNvCxnSpPr>
          <p:nvPr/>
        </p:nvCxnSpPr>
        <p:spPr>
          <a:xfrm>
            <a:off x="7194680" y="4003877"/>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3" name="TextBox 2">
            <a:hlinkClick r:id="rId5" action="ppaction://hlinkfile"/>
            <a:extLst>
              <a:ext uri="{FF2B5EF4-FFF2-40B4-BE49-F238E27FC236}">
                <a16:creationId xmlns:a16="http://schemas.microsoft.com/office/drawing/2014/main" id="{6F6FFFE3-8F95-4FF5-8BA8-BDDC71A5AC49}"/>
              </a:ext>
            </a:extLst>
          </p:cNvPr>
          <p:cNvSpPr txBox="1"/>
          <p:nvPr/>
        </p:nvSpPr>
        <p:spPr>
          <a:xfrm>
            <a:off x="8988020" y="6307064"/>
            <a:ext cx="3147400" cy="369332"/>
          </a:xfrm>
          <a:prstGeom prst="rect">
            <a:avLst/>
          </a:prstGeom>
          <a:noFill/>
        </p:spPr>
        <p:txBody>
          <a:bodyPr wrap="none" rtlCol="0">
            <a:spAutoFit/>
          </a:bodyPr>
          <a:lstStyle/>
          <a:p>
            <a:r>
              <a:rPr lang="en-GB" b="1" u="sng" dirty="0"/>
              <a:t>Link to Product Demonstration</a:t>
            </a:r>
          </a:p>
        </p:txBody>
      </p:sp>
    </p:spTree>
    <p:extLst>
      <p:ext uri="{BB962C8B-B14F-4D97-AF65-F5344CB8AC3E}">
        <p14:creationId xmlns:p14="http://schemas.microsoft.com/office/powerpoint/2010/main" val="1017463586"/>
      </p:ext>
    </p:extLst>
  </p:cSld>
  <p:clrMapOvr>
    <a:masterClrMapping/>
  </p:clrMapOvr>
</p:sld>
</file>

<file path=ppt/theme/theme1.xml><?xml version="1.0" encoding="utf-8"?>
<a:theme xmlns:a="http://schemas.openxmlformats.org/drawingml/2006/main" name="Theme1">
  <a:themeElements>
    <a:clrScheme name="Custom 3">
      <a:dk1>
        <a:srgbClr val="000000"/>
      </a:dk1>
      <a:lt1>
        <a:srgbClr val="FFFFFF"/>
      </a:lt1>
      <a:dk2>
        <a:srgbClr val="E4E4E4"/>
      </a:dk2>
      <a:lt2>
        <a:srgbClr val="459393"/>
      </a:lt2>
      <a:accent1>
        <a:srgbClr val="1C8246"/>
      </a:accent1>
      <a:accent2>
        <a:srgbClr val="76B8B8"/>
      </a:accent2>
      <a:accent3>
        <a:srgbClr val="1C8246"/>
      </a:accent3>
      <a:accent4>
        <a:srgbClr val="205E5E"/>
      </a:accent4>
      <a:accent5>
        <a:srgbClr val="B56726"/>
      </a:accent5>
      <a:accent6>
        <a:srgbClr val="76B8B8"/>
      </a:accent6>
      <a:hlink>
        <a:srgbClr val="000000"/>
      </a:hlink>
      <a:folHlink>
        <a:srgbClr val="09672F"/>
      </a:folHlink>
    </a:clrScheme>
    <a:fontScheme name="Custom 175">
      <a:majorFont>
        <a:latin typeface="Franklin Gothic Demi"/>
        <a:ea typeface=""/>
        <a:cs typeface=""/>
      </a:majorFont>
      <a:minorFont>
        <a:latin typeface="Franklin Gothic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wissPresentation C_Win32_MW_JS_SL_v2.potx" id="{230A82CA-9023-4220-9E5B-0E652CF31B20}" vid="{96196EC2-C392-482E-BF29-9BD12A62668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TaxCatchAll xmlns="5a3c62fc-eeec-4a8f-9358-5e853115b2a4" xsi:nil="true"/>
    <lcf76f155ced4ddcb4097134ff3c332f xmlns="aa507453-98ac-498f-bc8e-7e034c4070f2">
      <Terms xmlns="http://schemas.microsoft.com/office/infopath/2007/PartnerControls"/>
    </lcf76f155ced4ddcb4097134ff3c332f>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357703ED1768C142B4DED88E97F76EB2" ma:contentTypeVersion="12" ma:contentTypeDescription="Create a new document." ma:contentTypeScope="" ma:versionID="59901b6c9bfcac3b08178b46d4208e0c">
  <xsd:schema xmlns:xsd="http://www.w3.org/2001/XMLSchema" xmlns:xs="http://www.w3.org/2001/XMLSchema" xmlns:p="http://schemas.microsoft.com/office/2006/metadata/properties" xmlns:ns2="aa507453-98ac-498f-bc8e-7e034c4070f2" xmlns:ns3="5a3c62fc-eeec-4a8f-9358-5e853115b2a4" targetNamespace="http://schemas.microsoft.com/office/2006/metadata/properties" ma:root="true" ma:fieldsID="20baaa91a77ab5b398e1964158cab2a7" ns2:_="" ns3:_="">
    <xsd:import namespace="aa507453-98ac-498f-bc8e-7e034c4070f2"/>
    <xsd:import namespace="5a3c62fc-eeec-4a8f-9358-5e853115b2a4"/>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2:MediaServiceDateTaken"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a507453-98ac-498f-bc8e-7e034c4070f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13b4e7a9-4921-4884-8ec2-23d386fa8e1c" ma:termSetId="09814cd3-568e-fe90-9814-8d621ff8fb84" ma:anchorId="fba54fb3-c3e1-fe81-a776-ca4b69148c4d" ma:open="true" ma:isKeyword="false">
      <xsd:complexType>
        <xsd:sequence>
          <xsd:element ref="pc:Terms" minOccurs="0" maxOccurs="1"/>
        </xsd:sequence>
      </xsd:complex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ServiceLocation" ma:index="19" nillable="true" ma:displayName="Location" ma:indexed="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a3c62fc-eeec-4a8f-9358-5e853115b2a4"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TaxCatchAll" ma:index="14" nillable="true" ma:displayName="Taxonomy Catch All Column" ma:hidden="true" ma:list="{737d62a3-683b-4009-8c5e-63589da843dd}" ma:internalName="TaxCatchAll" ma:showField="CatchAllData" ma:web="5a3c62fc-eeec-4a8f-9358-5e853115b2a4">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D20B6E4-879E-4E6C-BDE7-261540CD3765}">
  <ds:schemaRefs>
    <ds:schemaRef ds:uri="http://schemas.microsoft.com/sharepoint/v3/contenttype/forms"/>
  </ds:schemaRefs>
</ds:datastoreItem>
</file>

<file path=customXml/itemProps2.xml><?xml version="1.0" encoding="utf-8"?>
<ds:datastoreItem xmlns:ds="http://schemas.openxmlformats.org/officeDocument/2006/customXml" ds:itemID="{09EC1AB0-9704-404D-B6D3-819D938AC55B}">
  <ds:schemaRefs>
    <ds:schemaRef ds:uri="5a3c62fc-eeec-4a8f-9358-5e853115b2a4"/>
    <ds:schemaRef ds:uri="71af3243-3dd4-4a8d-8c0d-dd76da1f02a5"/>
    <ds:schemaRef ds:uri="aa507453-98ac-498f-bc8e-7e034c4070f2"/>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A1CB1B83-F979-4945-BA11-8E8D093E603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a507453-98ac-498f-bc8e-7e034c4070f2"/>
    <ds:schemaRef ds:uri="5a3c62fc-eeec-4a8f-9358-5e853115b2a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Geometric annual presentation</Template>
  <TotalTime>15</TotalTime>
  <Words>2217</Words>
  <Application>Microsoft Office PowerPoint</Application>
  <PresentationFormat>Widescreen</PresentationFormat>
  <Paragraphs>240</Paragraphs>
  <Slides>19</Slides>
  <Notes>9</Notes>
  <HiddenSlides>0</HiddenSlides>
  <MMClips>0</MMClips>
  <ScaleCrop>false</ScaleCrop>
  <HeadingPairs>
    <vt:vector size="4" baseType="variant">
      <vt:variant>
        <vt:lpstr>Theme</vt:lpstr>
      </vt:variant>
      <vt:variant>
        <vt:i4>1</vt:i4>
      </vt:variant>
      <vt:variant>
        <vt:lpstr>Slide Titles</vt:lpstr>
      </vt:variant>
      <vt:variant>
        <vt:i4>19</vt:i4>
      </vt:variant>
    </vt:vector>
  </HeadingPairs>
  <TitlesOfParts>
    <vt:vector size="20" baseType="lpstr">
      <vt:lpstr>Theme1</vt:lpstr>
      <vt:lpstr>From Numbers to Narratives: Exploring Stories Through Interactive Visualisation </vt:lpstr>
      <vt:lpstr>Contents</vt:lpstr>
      <vt:lpstr>Our team</vt:lpstr>
      <vt:lpstr>Introducing the Dataset and Project</vt:lpstr>
      <vt:lpstr>The Hidden Thinking</vt:lpstr>
      <vt:lpstr>Project Management and Workflow</vt:lpstr>
      <vt:lpstr>Project Management </vt:lpstr>
      <vt:lpstr>Data Cleaning and Preparation</vt:lpstr>
      <vt:lpstr>Demonstration of Product</vt:lpstr>
      <vt:lpstr>Popular Programming Languages</vt:lpstr>
      <vt:lpstr>Popular Programming Languages</vt:lpstr>
      <vt:lpstr>Most Popular Applications</vt:lpstr>
      <vt:lpstr>Most Popular Applications</vt:lpstr>
      <vt:lpstr>Exploring The Gender Pay Gap</vt:lpstr>
      <vt:lpstr>Exploring The Gender Pay Gap</vt:lpstr>
      <vt:lpstr>Ethical, legal and security implications</vt:lpstr>
      <vt:lpstr>Thank you</vt:lpstr>
      <vt:lpstr>References</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Annual Review</dc:title>
  <dc:creator>Matthew Wilson</dc:creator>
  <cp:lastModifiedBy>WILSON, JEN (Student)</cp:lastModifiedBy>
  <cp:revision>196</cp:revision>
  <dcterms:created xsi:type="dcterms:W3CDTF">2023-04-24T14:13:15Z</dcterms:created>
  <dcterms:modified xsi:type="dcterms:W3CDTF">2023-05-10T10:10:56Z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0x010100357703ED1768C142B4DED88E97F76EB2</vt:lpwstr>
  </property>
  <property fmtid="{D5CDD505-2E9C-101B-9397-08002B2CF9AE}" pid="3" name="MediaServiceImageTags">
    <vt:lpwstr/>
  </property>
</Properties>
</file>